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95" r:id="rId6"/>
    <p:sldId id="258" r:id="rId7"/>
    <p:sldId id="259" r:id="rId8"/>
    <p:sldId id="260" r:id="rId9"/>
    <p:sldId id="294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3" r:id="rId42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C3C2611-4C71-4FC5-86AE-919BDF0F9419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33BA23B1-9221-436E-865A-0063620EA4FD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F821DB8-F4EB-4A41-A1BA-3FCAFE7338EE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presProps" Target="presProps.xml"  /><Relationship Id="rId44" Type="http://schemas.openxmlformats.org/officeDocument/2006/relationships/viewProps" Target="viewProps.xml"  /><Relationship Id="rId45" Type="http://schemas.openxmlformats.org/officeDocument/2006/relationships/theme" Target="theme/theme1.xml"  /><Relationship Id="rId46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757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Shape 92"/>
          <p:cNvSpPr>
            <a:spLocks noGrp="1"/>
          </p:cNvSpPr>
          <p:nvPr>
            <p:ph type="body" sz="quarter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43983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Shape 92"/>
          <p:cNvSpPr>
            <a:spLocks noGrp="1"/>
          </p:cNvSpPr>
          <p:nvPr>
            <p:ph type="body" sz="quarter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754519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Shape 92"/>
          <p:cNvSpPr>
            <a:spLocks noGrp="1"/>
          </p:cNvSpPr>
          <p:nvPr>
            <p:ph type="body" sz="quarter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11186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Shape 92"/>
          <p:cNvSpPr>
            <a:spLocks noGrp="1"/>
          </p:cNvSpPr>
          <p:nvPr>
            <p:ph type="body" sz="quarter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72435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Shape 92"/>
          <p:cNvSpPr>
            <a:spLocks noGrp="1"/>
          </p:cNvSpPr>
          <p:nvPr>
            <p:ph type="body" sz="quarter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69776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Shape 92"/>
          <p:cNvSpPr>
            <a:spLocks noGrp="1"/>
          </p:cNvSpPr>
          <p:nvPr>
            <p:ph type="body" sz="quarter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35536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Shape 92"/>
          <p:cNvSpPr>
            <a:spLocks noGrp="1"/>
          </p:cNvSpPr>
          <p:nvPr>
            <p:ph type="body" sz="quarter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69599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Shape 92"/>
          <p:cNvSpPr>
            <a:spLocks noGrp="1"/>
          </p:cNvSpPr>
          <p:nvPr>
            <p:ph type="body" sz="quarter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53107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Shape 92"/>
          <p:cNvSpPr>
            <a:spLocks noGrp="1"/>
          </p:cNvSpPr>
          <p:nvPr>
            <p:ph type="body" sz="quarter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1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14" Type="http://schemas.openxmlformats.org/officeDocument/2006/relationships/image" Target="../media/image12.png"  /><Relationship Id="rId15" Type="http://schemas.openxmlformats.org/officeDocument/2006/relationships/image" Target="../media/image13.jpeg"  /><Relationship Id="rId16" Type="http://schemas.openxmlformats.org/officeDocument/2006/relationships/image" Target="../media/image14.png"  /><Relationship Id="rId17" Type="http://schemas.openxmlformats.org/officeDocument/2006/relationships/image" Target="../media/image15.jpe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4.png"  /><Relationship Id="rId16" Type="http://schemas.openxmlformats.org/officeDocument/2006/relationships/image" Target="../media/image96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4.png"  /><Relationship Id="rId16" Type="http://schemas.openxmlformats.org/officeDocument/2006/relationships/image" Target="../media/image98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9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9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4.png"  /><Relationship Id="rId18" Type="http://schemas.openxmlformats.org/officeDocument/2006/relationships/image" Target="../media/image99.png"  /><Relationship Id="rId19" Type="http://schemas.openxmlformats.org/officeDocument/2006/relationships/image" Target="../media/image27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65.png"  /><Relationship Id="rId21" Type="http://schemas.openxmlformats.org/officeDocument/2006/relationships/image" Target="../media/image99.png"  /><Relationship Id="rId22" Type="http://schemas.openxmlformats.org/officeDocument/2006/relationships/image" Target="../media/image27.png"  /><Relationship Id="rId23" Type="http://schemas.openxmlformats.org/officeDocument/2006/relationships/image" Target="../media/image65.png"  /><Relationship Id="rId24" Type="http://schemas.openxmlformats.org/officeDocument/2006/relationships/image" Target="../media/image100.png"  /><Relationship Id="rId25" Type="http://schemas.openxmlformats.org/officeDocument/2006/relationships/image" Target="../media/image101.png"  /><Relationship Id="rId26" Type="http://schemas.openxmlformats.org/officeDocument/2006/relationships/image" Target="../media/image102.png"  /><Relationship Id="rId27" Type="http://schemas.openxmlformats.org/officeDocument/2006/relationships/image" Target="../media/image102.png"  /><Relationship Id="rId28" Type="http://schemas.openxmlformats.org/officeDocument/2006/relationships/image" Target="../media/image102.png"  /><Relationship Id="rId29" Type="http://schemas.openxmlformats.org/officeDocument/2006/relationships/image" Target="../media/image103.png"  /><Relationship Id="rId3" Type="http://schemas.openxmlformats.org/officeDocument/2006/relationships/image" Target="../media/image1.png"  /><Relationship Id="rId30" Type="http://schemas.openxmlformats.org/officeDocument/2006/relationships/image" Target="../media/image104.png"  /><Relationship Id="rId31" Type="http://schemas.openxmlformats.org/officeDocument/2006/relationships/image" Target="../media/image105.png"  /><Relationship Id="rId32" Type="http://schemas.openxmlformats.org/officeDocument/2006/relationships/image" Target="../media/image106.png"  /><Relationship Id="rId33" Type="http://schemas.openxmlformats.org/officeDocument/2006/relationships/image" Target="../media/image106.png"  /><Relationship Id="rId34" Type="http://schemas.openxmlformats.org/officeDocument/2006/relationships/image" Target="../media/image106.png"  /><Relationship Id="rId35" Type="http://schemas.openxmlformats.org/officeDocument/2006/relationships/image" Target="../media/image107.png"  /><Relationship Id="rId36" Type="http://schemas.openxmlformats.org/officeDocument/2006/relationships/image" Target="../media/image108.png"  /><Relationship Id="rId4" Type="http://schemas.openxmlformats.org/officeDocument/2006/relationships/image" Target="../media/image16.png"  /><Relationship Id="rId5" Type="http://schemas.openxmlformats.org/officeDocument/2006/relationships/image" Target="../media/image3.png"  /><Relationship Id="rId6" Type="http://schemas.openxmlformats.org/officeDocument/2006/relationships/image" Target="../media/image17.png"  /><Relationship Id="rId7" Type="http://schemas.openxmlformats.org/officeDocument/2006/relationships/image" Target="../media/image4.png"  /><Relationship Id="rId8" Type="http://schemas.openxmlformats.org/officeDocument/2006/relationships/image" Target="../media/image7.png"  /><Relationship Id="rId9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9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4.png"  /><Relationship Id="rId18" Type="http://schemas.openxmlformats.org/officeDocument/2006/relationships/image" Target="../media/image99.png"  /><Relationship Id="rId19" Type="http://schemas.openxmlformats.org/officeDocument/2006/relationships/image" Target="../media/image27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65.png"  /><Relationship Id="rId21" Type="http://schemas.openxmlformats.org/officeDocument/2006/relationships/image" Target="../media/image109.png"  /><Relationship Id="rId22" Type="http://schemas.openxmlformats.org/officeDocument/2006/relationships/image" Target="../media/image104.png"  /><Relationship Id="rId23" Type="http://schemas.openxmlformats.org/officeDocument/2006/relationships/image" Target="../media/image110.png"  /><Relationship Id="rId24" Type="http://schemas.openxmlformats.org/officeDocument/2006/relationships/image" Target="../media/image106.png"  /><Relationship Id="rId25" Type="http://schemas.openxmlformats.org/officeDocument/2006/relationships/image" Target="../media/image106.png"  /><Relationship Id="rId26" Type="http://schemas.openxmlformats.org/officeDocument/2006/relationships/image" Target="../media/image106.png"  /><Relationship Id="rId27" Type="http://schemas.openxmlformats.org/officeDocument/2006/relationships/image" Target="../media/image99.png"  /><Relationship Id="rId28" Type="http://schemas.openxmlformats.org/officeDocument/2006/relationships/image" Target="../media/image27.png"  /><Relationship Id="rId29" Type="http://schemas.openxmlformats.org/officeDocument/2006/relationships/image" Target="../media/image65.png"  /><Relationship Id="rId3" Type="http://schemas.openxmlformats.org/officeDocument/2006/relationships/image" Target="../media/image1.png"  /><Relationship Id="rId30" Type="http://schemas.openxmlformats.org/officeDocument/2006/relationships/image" Target="../media/image100.png"  /><Relationship Id="rId31" Type="http://schemas.openxmlformats.org/officeDocument/2006/relationships/image" Target="../media/image104.png"  /><Relationship Id="rId32" Type="http://schemas.openxmlformats.org/officeDocument/2006/relationships/image" Target="../media/image111.png"  /><Relationship Id="rId33" Type="http://schemas.openxmlformats.org/officeDocument/2006/relationships/image" Target="../media/image106.png"  /><Relationship Id="rId34" Type="http://schemas.openxmlformats.org/officeDocument/2006/relationships/image" Target="../media/image106.png"  /><Relationship Id="rId35" Type="http://schemas.openxmlformats.org/officeDocument/2006/relationships/image" Target="../media/image106.png"  /><Relationship Id="rId4" Type="http://schemas.openxmlformats.org/officeDocument/2006/relationships/image" Target="../media/image16.png"  /><Relationship Id="rId5" Type="http://schemas.openxmlformats.org/officeDocument/2006/relationships/image" Target="../media/image3.png"  /><Relationship Id="rId6" Type="http://schemas.openxmlformats.org/officeDocument/2006/relationships/image" Target="../media/image17.png"  /><Relationship Id="rId7" Type="http://schemas.openxmlformats.org/officeDocument/2006/relationships/image" Target="../media/image4.png"  /><Relationship Id="rId8" Type="http://schemas.openxmlformats.org/officeDocument/2006/relationships/image" Target="../media/image7.png"  /><Relationship Id="rId9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12.png"  /><Relationship Id="rId18" Type="http://schemas.openxmlformats.org/officeDocument/2006/relationships/image" Target="../media/image113.png"  /><Relationship Id="rId19" Type="http://schemas.openxmlformats.org/officeDocument/2006/relationships/image" Target="../media/image114.png"  /><Relationship Id="rId2" Type="http://schemas.openxmlformats.org/officeDocument/2006/relationships/image" Target="../media/image1.png"  /><Relationship Id="rId20" Type="http://schemas.openxmlformats.org/officeDocument/2006/relationships/image" Target="../media/image115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9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42.png"  /><Relationship Id="rId18" Type="http://schemas.openxmlformats.org/officeDocument/2006/relationships/image" Target="../media/image113.png"  /><Relationship Id="rId19" Type="http://schemas.openxmlformats.org/officeDocument/2006/relationships/image" Target="../media/image113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113.png"  /><Relationship Id="rId21" Type="http://schemas.openxmlformats.org/officeDocument/2006/relationships/image" Target="../media/image113.png"  /><Relationship Id="rId22" Type="http://schemas.openxmlformats.org/officeDocument/2006/relationships/image" Target="../media/image116.png"  /><Relationship Id="rId23" Type="http://schemas.openxmlformats.org/officeDocument/2006/relationships/image" Target="../media/image113.png"  /><Relationship Id="rId3" Type="http://schemas.openxmlformats.org/officeDocument/2006/relationships/image" Target="../media/image1.png"  /><Relationship Id="rId4" Type="http://schemas.openxmlformats.org/officeDocument/2006/relationships/image" Target="../media/image16.png"  /><Relationship Id="rId5" Type="http://schemas.openxmlformats.org/officeDocument/2006/relationships/image" Target="../media/image3.png"  /><Relationship Id="rId6" Type="http://schemas.openxmlformats.org/officeDocument/2006/relationships/image" Target="../media/image17.png"  /><Relationship Id="rId7" Type="http://schemas.openxmlformats.org/officeDocument/2006/relationships/image" Target="../media/image4.png"  /><Relationship Id="rId8" Type="http://schemas.openxmlformats.org/officeDocument/2006/relationships/image" Target="../media/image7.png"  /><Relationship Id="rId9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9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4.png"  /><Relationship Id="rId18" Type="http://schemas.openxmlformats.org/officeDocument/2006/relationships/image" Target="../media/image117.png"  /><Relationship Id="rId19" Type="http://schemas.openxmlformats.org/officeDocument/2006/relationships/image" Target="../media/image118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113.png"  /><Relationship Id="rId21" Type="http://schemas.openxmlformats.org/officeDocument/2006/relationships/image" Target="../media/image113.png"  /><Relationship Id="rId3" Type="http://schemas.openxmlformats.org/officeDocument/2006/relationships/image" Target="../media/image1.png"  /><Relationship Id="rId4" Type="http://schemas.openxmlformats.org/officeDocument/2006/relationships/image" Target="../media/image16.png"  /><Relationship Id="rId5" Type="http://schemas.openxmlformats.org/officeDocument/2006/relationships/image" Target="../media/image3.png"  /><Relationship Id="rId6" Type="http://schemas.openxmlformats.org/officeDocument/2006/relationships/image" Target="../media/image17.png"  /><Relationship Id="rId7" Type="http://schemas.openxmlformats.org/officeDocument/2006/relationships/image" Target="../media/image4.png"  /><Relationship Id="rId8" Type="http://schemas.openxmlformats.org/officeDocument/2006/relationships/image" Target="../media/image7.png"  /><Relationship Id="rId9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9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4.png"  /><Relationship Id="rId18" Type="http://schemas.openxmlformats.org/officeDocument/2006/relationships/image" Target="../media/image119.png"  /><Relationship Id="rId19" Type="http://schemas.openxmlformats.org/officeDocument/2006/relationships/image" Target="../media/image113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113.png"  /><Relationship Id="rId21" Type="http://schemas.openxmlformats.org/officeDocument/2006/relationships/image" Target="../media/image113.png"  /><Relationship Id="rId3" Type="http://schemas.openxmlformats.org/officeDocument/2006/relationships/image" Target="../media/image1.png"  /><Relationship Id="rId4" Type="http://schemas.openxmlformats.org/officeDocument/2006/relationships/image" Target="../media/image16.png"  /><Relationship Id="rId5" Type="http://schemas.openxmlformats.org/officeDocument/2006/relationships/image" Target="../media/image3.png"  /><Relationship Id="rId6" Type="http://schemas.openxmlformats.org/officeDocument/2006/relationships/image" Target="../media/image17.png"  /><Relationship Id="rId7" Type="http://schemas.openxmlformats.org/officeDocument/2006/relationships/image" Target="../media/image4.png"  /><Relationship Id="rId8" Type="http://schemas.openxmlformats.org/officeDocument/2006/relationships/image" Target="../media/image7.png"  /><Relationship Id="rId9" Type="http://schemas.openxmlformats.org/officeDocument/2006/relationships/image" Target="../media/image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21.png"  /><Relationship Id="rId18" Type="http://schemas.openxmlformats.org/officeDocument/2006/relationships/image" Target="../media/image113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20.png"  /><Relationship Id="rId9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9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4.png"  /><Relationship Id="rId18" Type="http://schemas.openxmlformats.org/officeDocument/2006/relationships/image" Target="../media/image122.png"  /><Relationship Id="rId19" Type="http://schemas.openxmlformats.org/officeDocument/2006/relationships/image" Target="../media/image113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113.png"  /><Relationship Id="rId3" Type="http://schemas.openxmlformats.org/officeDocument/2006/relationships/image" Target="../media/image1.png"  /><Relationship Id="rId4" Type="http://schemas.openxmlformats.org/officeDocument/2006/relationships/image" Target="../media/image16.png"  /><Relationship Id="rId5" Type="http://schemas.openxmlformats.org/officeDocument/2006/relationships/image" Target="../media/image3.png"  /><Relationship Id="rId6" Type="http://schemas.openxmlformats.org/officeDocument/2006/relationships/image" Target="../media/image17.png"  /><Relationship Id="rId7" Type="http://schemas.openxmlformats.org/officeDocument/2006/relationships/image" Target="../media/image4.png"  /><Relationship Id="rId8" Type="http://schemas.openxmlformats.org/officeDocument/2006/relationships/image" Target="../media/image7.png"  /><Relationship Id="rId9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9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6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27.png"  /><Relationship Id="rId21" Type="http://schemas.openxmlformats.org/officeDocument/2006/relationships/image" Target="../media/image28.png"  /><Relationship Id="rId22" Type="http://schemas.openxmlformats.org/officeDocument/2006/relationships/image" Target="../media/image25.png"  /><Relationship Id="rId23" Type="http://schemas.openxmlformats.org/officeDocument/2006/relationships/image" Target="../media/image26.png"  /><Relationship Id="rId24" Type="http://schemas.openxmlformats.org/officeDocument/2006/relationships/image" Target="../media/image27.png"  /><Relationship Id="rId25" Type="http://schemas.openxmlformats.org/officeDocument/2006/relationships/image" Target="../media/image28.png"  /><Relationship Id="rId26" Type="http://schemas.openxmlformats.org/officeDocument/2006/relationships/image" Target="../media/image25.png"  /><Relationship Id="rId27" Type="http://schemas.openxmlformats.org/officeDocument/2006/relationships/image" Target="../media/image26.png"  /><Relationship Id="rId28" Type="http://schemas.openxmlformats.org/officeDocument/2006/relationships/image" Target="../media/image27.png"  /><Relationship Id="rId29" Type="http://schemas.openxmlformats.org/officeDocument/2006/relationships/image" Target="../media/image28.png"  /><Relationship Id="rId3" Type="http://schemas.openxmlformats.org/officeDocument/2006/relationships/image" Target="../media/image1.png"  /><Relationship Id="rId30" Type="http://schemas.openxmlformats.org/officeDocument/2006/relationships/image" Target="../media/image25.png"  /><Relationship Id="rId31" Type="http://schemas.openxmlformats.org/officeDocument/2006/relationships/image" Target="../media/image26.png"  /><Relationship Id="rId32" Type="http://schemas.openxmlformats.org/officeDocument/2006/relationships/image" Target="../media/image27.png"  /><Relationship Id="rId33" Type="http://schemas.openxmlformats.org/officeDocument/2006/relationships/image" Target="../media/image28.png"  /><Relationship Id="rId34" Type="http://schemas.openxmlformats.org/officeDocument/2006/relationships/image" Target="../media/image25.png"  /><Relationship Id="rId35" Type="http://schemas.openxmlformats.org/officeDocument/2006/relationships/image" Target="../media/image26.png"  /><Relationship Id="rId36" Type="http://schemas.openxmlformats.org/officeDocument/2006/relationships/image" Target="../media/image27.png"  /><Relationship Id="rId37" Type="http://schemas.openxmlformats.org/officeDocument/2006/relationships/image" Target="../media/image28.png"  /><Relationship Id="rId38" Type="http://schemas.openxmlformats.org/officeDocument/2006/relationships/image" Target="../media/image25.png"  /><Relationship Id="rId39" Type="http://schemas.openxmlformats.org/officeDocument/2006/relationships/image" Target="../media/image26.png"  /><Relationship Id="rId4" Type="http://schemas.openxmlformats.org/officeDocument/2006/relationships/image" Target="../media/image16.png"  /><Relationship Id="rId40" Type="http://schemas.openxmlformats.org/officeDocument/2006/relationships/image" Target="../media/image27.png"  /><Relationship Id="rId41" Type="http://schemas.openxmlformats.org/officeDocument/2006/relationships/image" Target="../media/image28.png"  /><Relationship Id="rId42" Type="http://schemas.openxmlformats.org/officeDocument/2006/relationships/image" Target="../media/image24.png"  /><Relationship Id="rId5" Type="http://schemas.openxmlformats.org/officeDocument/2006/relationships/image" Target="../media/image3.png"  /><Relationship Id="rId6" Type="http://schemas.openxmlformats.org/officeDocument/2006/relationships/image" Target="../media/image17.png"  /><Relationship Id="rId7" Type="http://schemas.openxmlformats.org/officeDocument/2006/relationships/image" Target="../media/image4.png"  /><Relationship Id="rId8" Type="http://schemas.openxmlformats.org/officeDocument/2006/relationships/image" Target="../media/image7.png"  /><Relationship Id="rId9" Type="http://schemas.openxmlformats.org/officeDocument/2006/relationships/image" Target="../media/image1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23.png"  /><Relationship Id="rId18" Type="http://schemas.openxmlformats.org/officeDocument/2006/relationships/image" Target="../media/image113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24.png"  /><Relationship Id="rId18" Type="http://schemas.openxmlformats.org/officeDocument/2006/relationships/image" Target="../media/image113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25.png"  /><Relationship Id="rId18" Type="http://schemas.openxmlformats.org/officeDocument/2006/relationships/image" Target="../media/image113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26.png"  /><Relationship Id="rId18" Type="http://schemas.openxmlformats.org/officeDocument/2006/relationships/image" Target="../media/image113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13.png"  /><Relationship Id="rId18" Type="http://schemas.openxmlformats.org/officeDocument/2006/relationships/image" Target="../media/image127.png"  /><Relationship Id="rId19" Type="http://schemas.openxmlformats.org/officeDocument/2006/relationships/image" Target="../media/image113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28.png"  /><Relationship Id="rId18" Type="http://schemas.openxmlformats.org/officeDocument/2006/relationships/image" Target="../media/image129.png"  /><Relationship Id="rId19" Type="http://schemas.openxmlformats.org/officeDocument/2006/relationships/image" Target="../media/image129.png"  /><Relationship Id="rId2" Type="http://schemas.openxmlformats.org/officeDocument/2006/relationships/image" Target="../media/image1.png"  /><Relationship Id="rId20" Type="http://schemas.openxmlformats.org/officeDocument/2006/relationships/image" Target="../media/image130.png"  /><Relationship Id="rId21" Type="http://schemas.openxmlformats.org/officeDocument/2006/relationships/image" Target="../media/image130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31.png"  /><Relationship Id="rId18" Type="http://schemas.openxmlformats.org/officeDocument/2006/relationships/image" Target="../media/image132.png"  /><Relationship Id="rId19" Type="http://schemas.openxmlformats.org/officeDocument/2006/relationships/image" Target="../media/image133.png"  /><Relationship Id="rId2" Type="http://schemas.openxmlformats.org/officeDocument/2006/relationships/image" Target="../media/image1.png"  /><Relationship Id="rId20" Type="http://schemas.openxmlformats.org/officeDocument/2006/relationships/image" Target="../media/image134.png"  /><Relationship Id="rId21" Type="http://schemas.openxmlformats.org/officeDocument/2006/relationships/image" Target="../media/image135.png"  /><Relationship Id="rId22" Type="http://schemas.openxmlformats.org/officeDocument/2006/relationships/image" Target="../media/image136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37.png"  /><Relationship Id="rId18" Type="http://schemas.openxmlformats.org/officeDocument/2006/relationships/image" Target="../media/image138.png"  /><Relationship Id="rId19" Type="http://schemas.openxmlformats.org/officeDocument/2006/relationships/image" Target="../media/image139.png"  /><Relationship Id="rId2" Type="http://schemas.openxmlformats.org/officeDocument/2006/relationships/image" Target="../media/image1.png"  /><Relationship Id="rId20" Type="http://schemas.openxmlformats.org/officeDocument/2006/relationships/image" Target="../media/image140.png"  /><Relationship Id="rId21" Type="http://schemas.openxmlformats.org/officeDocument/2006/relationships/image" Target="../media/image14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42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5.png"  /><Relationship Id="rId9" Type="http://schemas.openxmlformats.org/officeDocument/2006/relationships/image" Target="../media/image1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52.png"  /><Relationship Id="rId12" Type="http://schemas.openxmlformats.org/officeDocument/2006/relationships/image" Target="../media/image153.png"  /><Relationship Id="rId13" Type="http://schemas.openxmlformats.org/officeDocument/2006/relationships/image" Target="../media/image154.png"  /><Relationship Id="rId14" Type="http://schemas.openxmlformats.org/officeDocument/2006/relationships/image" Target="../media/image155.png"  /><Relationship Id="rId15" Type="http://schemas.openxmlformats.org/officeDocument/2006/relationships/image" Target="../media/image156.png"  /><Relationship Id="rId16" Type="http://schemas.openxmlformats.org/officeDocument/2006/relationships/image" Target="../media/image156.png"  /><Relationship Id="rId17" Type="http://schemas.openxmlformats.org/officeDocument/2006/relationships/image" Target="../media/image157.png"  /><Relationship Id="rId18" Type="http://schemas.openxmlformats.org/officeDocument/2006/relationships/image" Target="../media/image158.png"  /><Relationship Id="rId19" Type="http://schemas.openxmlformats.org/officeDocument/2006/relationships/image" Target="../media/image159.png"  /><Relationship Id="rId2" Type="http://schemas.openxmlformats.org/officeDocument/2006/relationships/image" Target="../media/image143.png"  /><Relationship Id="rId20" Type="http://schemas.openxmlformats.org/officeDocument/2006/relationships/image" Target="../media/image160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Relationship Id="rId6" Type="http://schemas.openxmlformats.org/officeDocument/2006/relationships/image" Target="../media/image147.png"  /><Relationship Id="rId7" Type="http://schemas.openxmlformats.org/officeDocument/2006/relationships/image" Target="../media/image148.png"  /><Relationship Id="rId8" Type="http://schemas.openxmlformats.org/officeDocument/2006/relationships/image" Target="../media/image149.png"  /><Relationship Id="rId9" Type="http://schemas.openxmlformats.org/officeDocument/2006/relationships/image" Target="../media/image15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.png"  /><Relationship Id="rId11" Type="http://schemas.openxmlformats.org/officeDocument/2006/relationships/image" Target="../media/image38.png"  /><Relationship Id="rId12" Type="http://schemas.openxmlformats.org/officeDocument/2006/relationships/image" Target="../media/image39.png"  /><Relationship Id="rId13" Type="http://schemas.openxmlformats.org/officeDocument/2006/relationships/image" Target="../media/image40.png"  /><Relationship Id="rId14" Type="http://schemas.openxmlformats.org/officeDocument/2006/relationships/image" Target="../media/image41.png"  /><Relationship Id="rId15" Type="http://schemas.openxmlformats.org/officeDocument/2006/relationships/image" Target="../media/image42.png"  /><Relationship Id="rId16" Type="http://schemas.openxmlformats.org/officeDocument/2006/relationships/image" Target="../media/image42.png"  /><Relationship Id="rId17" Type="http://schemas.openxmlformats.org/officeDocument/2006/relationships/image" Target="../media/image43.png"  /><Relationship Id="rId18" Type="http://schemas.openxmlformats.org/officeDocument/2006/relationships/image" Target="../media/image44.png"  /><Relationship Id="rId19" Type="http://schemas.openxmlformats.org/officeDocument/2006/relationships/image" Target="../media/image45.png"  /><Relationship Id="rId2" Type="http://schemas.openxmlformats.org/officeDocument/2006/relationships/image" Target="../media/image29.png"  /><Relationship Id="rId20" Type="http://schemas.openxmlformats.org/officeDocument/2006/relationships/image" Target="../media/image46.png"  /><Relationship Id="rId21" Type="http://schemas.openxmlformats.org/officeDocument/2006/relationships/image" Target="../media/image47.png"  /><Relationship Id="rId22" Type="http://schemas.openxmlformats.org/officeDocument/2006/relationships/image" Target="../media/image48.png"  /><Relationship Id="rId23" Type="http://schemas.openxmlformats.org/officeDocument/2006/relationships/image" Target="../media/image49.png"  /><Relationship Id="rId24" Type="http://schemas.openxmlformats.org/officeDocument/2006/relationships/image" Target="../media/image50.png"  /><Relationship Id="rId25" Type="http://schemas.openxmlformats.org/officeDocument/2006/relationships/image" Target="../media/image51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61.png"  /><Relationship Id="rId18" Type="http://schemas.openxmlformats.org/officeDocument/2006/relationships/image" Target="../media/image162.png"  /><Relationship Id="rId19" Type="http://schemas.openxmlformats.org/officeDocument/2006/relationships/image" Target="../media/image163.png"  /><Relationship Id="rId2" Type="http://schemas.openxmlformats.org/officeDocument/2006/relationships/image" Target="../media/image1.png"  /><Relationship Id="rId20" Type="http://schemas.openxmlformats.org/officeDocument/2006/relationships/image" Target="../media/image164.png"  /><Relationship Id="rId21" Type="http://schemas.openxmlformats.org/officeDocument/2006/relationships/image" Target="../media/image164.png"  /><Relationship Id="rId22" Type="http://schemas.openxmlformats.org/officeDocument/2006/relationships/image" Target="../media/image164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65.png"  /><Relationship Id="rId18" Type="http://schemas.openxmlformats.org/officeDocument/2006/relationships/image" Target="../media/image166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67.png"  /><Relationship Id="rId18" Type="http://schemas.openxmlformats.org/officeDocument/2006/relationships/image" Target="../media/image168.png"  /><Relationship Id="rId19" Type="http://schemas.openxmlformats.org/officeDocument/2006/relationships/image" Target="../media/image169.png"  /><Relationship Id="rId2" Type="http://schemas.openxmlformats.org/officeDocument/2006/relationships/image" Target="../media/image1.png"  /><Relationship Id="rId20" Type="http://schemas.openxmlformats.org/officeDocument/2006/relationships/image" Target="../media/image170.png"  /><Relationship Id="rId21" Type="http://schemas.openxmlformats.org/officeDocument/2006/relationships/image" Target="../media/image164.png"  /><Relationship Id="rId22" Type="http://schemas.openxmlformats.org/officeDocument/2006/relationships/image" Target="../media/image164.png"  /><Relationship Id="rId23" Type="http://schemas.openxmlformats.org/officeDocument/2006/relationships/image" Target="../media/image164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52.png"  /><Relationship Id="rId12" Type="http://schemas.openxmlformats.org/officeDocument/2006/relationships/image" Target="../media/image153.png"  /><Relationship Id="rId13" Type="http://schemas.openxmlformats.org/officeDocument/2006/relationships/image" Target="../media/image154.png"  /><Relationship Id="rId14" Type="http://schemas.openxmlformats.org/officeDocument/2006/relationships/image" Target="../media/image155.png"  /><Relationship Id="rId15" Type="http://schemas.openxmlformats.org/officeDocument/2006/relationships/image" Target="../media/image156.png"  /><Relationship Id="rId16" Type="http://schemas.openxmlformats.org/officeDocument/2006/relationships/image" Target="../media/image156.png"  /><Relationship Id="rId17" Type="http://schemas.openxmlformats.org/officeDocument/2006/relationships/image" Target="../media/image171.png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Relationship Id="rId6" Type="http://schemas.openxmlformats.org/officeDocument/2006/relationships/image" Target="../media/image147.png"  /><Relationship Id="rId7" Type="http://schemas.openxmlformats.org/officeDocument/2006/relationships/image" Target="../media/image148.png"  /><Relationship Id="rId8" Type="http://schemas.openxmlformats.org/officeDocument/2006/relationships/image" Target="../media/image5.png"  /><Relationship Id="rId9" Type="http://schemas.openxmlformats.org/officeDocument/2006/relationships/image" Target="../media/image15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52.png"  /><Relationship Id="rId12" Type="http://schemas.openxmlformats.org/officeDocument/2006/relationships/image" Target="../media/image153.png"  /><Relationship Id="rId13" Type="http://schemas.openxmlformats.org/officeDocument/2006/relationships/image" Target="../media/image154.png"  /><Relationship Id="rId14" Type="http://schemas.openxmlformats.org/officeDocument/2006/relationships/image" Target="../media/image155.png"  /><Relationship Id="rId15" Type="http://schemas.openxmlformats.org/officeDocument/2006/relationships/image" Target="../media/image156.png"  /><Relationship Id="rId16" Type="http://schemas.openxmlformats.org/officeDocument/2006/relationships/image" Target="../media/image156.png"  /><Relationship Id="rId17" Type="http://schemas.openxmlformats.org/officeDocument/2006/relationships/image" Target="../media/image172.png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Relationship Id="rId6" Type="http://schemas.openxmlformats.org/officeDocument/2006/relationships/image" Target="../media/image147.png"  /><Relationship Id="rId7" Type="http://schemas.openxmlformats.org/officeDocument/2006/relationships/image" Target="../media/image148.png"  /><Relationship Id="rId8" Type="http://schemas.openxmlformats.org/officeDocument/2006/relationships/image" Target="../media/image5.png"  /><Relationship Id="rId9" Type="http://schemas.openxmlformats.org/officeDocument/2006/relationships/image" Target="../media/image15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52.png"  /><Relationship Id="rId12" Type="http://schemas.openxmlformats.org/officeDocument/2006/relationships/image" Target="../media/image153.png"  /><Relationship Id="rId13" Type="http://schemas.openxmlformats.org/officeDocument/2006/relationships/image" Target="../media/image154.png"  /><Relationship Id="rId14" Type="http://schemas.openxmlformats.org/officeDocument/2006/relationships/image" Target="../media/image155.png"  /><Relationship Id="rId15" Type="http://schemas.openxmlformats.org/officeDocument/2006/relationships/image" Target="../media/image156.png"  /><Relationship Id="rId16" Type="http://schemas.openxmlformats.org/officeDocument/2006/relationships/image" Target="../media/image156.png"  /><Relationship Id="rId17" Type="http://schemas.openxmlformats.org/officeDocument/2006/relationships/image" Target="../media/image173.png"  /><Relationship Id="rId18" Type="http://schemas.openxmlformats.org/officeDocument/2006/relationships/image" Target="../media/image174.png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Relationship Id="rId6" Type="http://schemas.openxmlformats.org/officeDocument/2006/relationships/image" Target="../media/image147.png"  /><Relationship Id="rId7" Type="http://schemas.openxmlformats.org/officeDocument/2006/relationships/image" Target="../media/image148.png"  /><Relationship Id="rId8" Type="http://schemas.openxmlformats.org/officeDocument/2006/relationships/image" Target="../media/image5.png"  /><Relationship Id="rId9" Type="http://schemas.openxmlformats.org/officeDocument/2006/relationships/image" Target="../media/image15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52.png"  /><Relationship Id="rId12" Type="http://schemas.openxmlformats.org/officeDocument/2006/relationships/image" Target="../media/image153.png"  /><Relationship Id="rId13" Type="http://schemas.openxmlformats.org/officeDocument/2006/relationships/image" Target="../media/image154.png"  /><Relationship Id="rId14" Type="http://schemas.openxmlformats.org/officeDocument/2006/relationships/image" Target="../media/image155.png"  /><Relationship Id="rId15" Type="http://schemas.openxmlformats.org/officeDocument/2006/relationships/image" Target="../media/image156.png"  /><Relationship Id="rId16" Type="http://schemas.openxmlformats.org/officeDocument/2006/relationships/image" Target="../media/image156.png"  /><Relationship Id="rId17" Type="http://schemas.openxmlformats.org/officeDocument/2006/relationships/image" Target="../media/image175.png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Relationship Id="rId6" Type="http://schemas.openxmlformats.org/officeDocument/2006/relationships/image" Target="../media/image147.png"  /><Relationship Id="rId7" Type="http://schemas.openxmlformats.org/officeDocument/2006/relationships/image" Target="../media/image148.png"  /><Relationship Id="rId8" Type="http://schemas.openxmlformats.org/officeDocument/2006/relationships/image" Target="../media/image5.png"  /><Relationship Id="rId9" Type="http://schemas.openxmlformats.org/officeDocument/2006/relationships/image" Target="../media/image15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1.png"  /><Relationship Id="rId11" Type="http://schemas.openxmlformats.org/officeDocument/2006/relationships/image" Target="../media/image152.png"  /><Relationship Id="rId12" Type="http://schemas.openxmlformats.org/officeDocument/2006/relationships/image" Target="../media/image153.png"  /><Relationship Id="rId13" Type="http://schemas.openxmlformats.org/officeDocument/2006/relationships/image" Target="../media/image154.png"  /><Relationship Id="rId14" Type="http://schemas.openxmlformats.org/officeDocument/2006/relationships/image" Target="../media/image155.png"  /><Relationship Id="rId15" Type="http://schemas.openxmlformats.org/officeDocument/2006/relationships/image" Target="../media/image156.png"  /><Relationship Id="rId16" Type="http://schemas.openxmlformats.org/officeDocument/2006/relationships/image" Target="../media/image156.png"  /><Relationship Id="rId17" Type="http://schemas.openxmlformats.org/officeDocument/2006/relationships/image" Target="../media/image176.png"  /><Relationship Id="rId18" Type="http://schemas.openxmlformats.org/officeDocument/2006/relationships/image" Target="../media/image177.png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Relationship Id="rId6" Type="http://schemas.openxmlformats.org/officeDocument/2006/relationships/image" Target="../media/image147.png"  /><Relationship Id="rId7" Type="http://schemas.openxmlformats.org/officeDocument/2006/relationships/image" Target="../media/image148.png"  /><Relationship Id="rId8" Type="http://schemas.openxmlformats.org/officeDocument/2006/relationships/image" Target="../media/image5.png"  /><Relationship Id="rId9" Type="http://schemas.openxmlformats.org/officeDocument/2006/relationships/image" Target="../media/image15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178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9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4.png"  /><Relationship Id="rId18" Type="http://schemas.openxmlformats.org/officeDocument/2006/relationships/hyperlink" Target="https://github.com/jimsajo/jimsajo" TargetMode="External"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16.png"  /><Relationship Id="rId5" Type="http://schemas.openxmlformats.org/officeDocument/2006/relationships/image" Target="../media/image3.png"  /><Relationship Id="rId6" Type="http://schemas.openxmlformats.org/officeDocument/2006/relationships/image" Target="../media/image17.png"  /><Relationship Id="rId7" Type="http://schemas.openxmlformats.org/officeDocument/2006/relationships/image" Target="../media/image4.png"  /><Relationship Id="rId8" Type="http://schemas.openxmlformats.org/officeDocument/2006/relationships/image" Target="../media/image7.png"  /><Relationship Id="rId9" Type="http://schemas.openxmlformats.org/officeDocument/2006/relationships/image" Target="../media/image12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52.png"  /><Relationship Id="rId18" Type="http://schemas.openxmlformats.org/officeDocument/2006/relationships/image" Target="../media/image53.png"  /><Relationship Id="rId19" Type="http://schemas.openxmlformats.org/officeDocument/2006/relationships/image" Target="../media/image54.png"  /><Relationship Id="rId2" Type="http://schemas.openxmlformats.org/officeDocument/2006/relationships/image" Target="../media/image1.png"  /><Relationship Id="rId20" Type="http://schemas.openxmlformats.org/officeDocument/2006/relationships/image" Target="../media/image55.png"  /><Relationship Id="rId21" Type="http://schemas.openxmlformats.org/officeDocument/2006/relationships/image" Target="../media/image56.png"  /><Relationship Id="rId22" Type="http://schemas.openxmlformats.org/officeDocument/2006/relationships/image" Target="../media/image57.png"  /><Relationship Id="rId23" Type="http://schemas.openxmlformats.org/officeDocument/2006/relationships/image" Target="../media/image58.png"  /><Relationship Id="rId24" Type="http://schemas.openxmlformats.org/officeDocument/2006/relationships/image" Target="../media/image59.png"  /><Relationship Id="rId25" Type="http://schemas.openxmlformats.org/officeDocument/2006/relationships/image" Target="../media/image60.png"  /><Relationship Id="rId26" Type="http://schemas.openxmlformats.org/officeDocument/2006/relationships/image" Target="../media/image61.png"  /><Relationship Id="rId27" Type="http://schemas.openxmlformats.org/officeDocument/2006/relationships/image" Target="../media/image24.png"  /><Relationship Id="rId28" Type="http://schemas.openxmlformats.org/officeDocument/2006/relationships/image" Target="../media/image24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62.png"  /><Relationship Id="rId18" Type="http://schemas.openxmlformats.org/officeDocument/2006/relationships/image" Target="../media/image63.png"  /><Relationship Id="rId19" Type="http://schemas.openxmlformats.org/officeDocument/2006/relationships/image" Target="../media/image64.png"  /><Relationship Id="rId2" Type="http://schemas.openxmlformats.org/officeDocument/2006/relationships/image" Target="../media/image1.png"  /><Relationship Id="rId20" Type="http://schemas.openxmlformats.org/officeDocument/2006/relationships/image" Target="../media/image65.png"  /><Relationship Id="rId21" Type="http://schemas.openxmlformats.org/officeDocument/2006/relationships/image" Target="../media/image62.png"  /><Relationship Id="rId22" Type="http://schemas.openxmlformats.org/officeDocument/2006/relationships/image" Target="../media/image63.png"  /><Relationship Id="rId23" Type="http://schemas.openxmlformats.org/officeDocument/2006/relationships/image" Target="../media/image64.png"  /><Relationship Id="rId24" Type="http://schemas.openxmlformats.org/officeDocument/2006/relationships/image" Target="../media/image27.png"  /><Relationship Id="rId25" Type="http://schemas.openxmlformats.org/officeDocument/2006/relationships/image" Target="../media/image65.png"  /><Relationship Id="rId26" Type="http://schemas.openxmlformats.org/officeDocument/2006/relationships/image" Target="../media/image62.png"  /><Relationship Id="rId27" Type="http://schemas.openxmlformats.org/officeDocument/2006/relationships/image" Target="../media/image63.png"  /><Relationship Id="rId28" Type="http://schemas.openxmlformats.org/officeDocument/2006/relationships/image" Target="../media/image64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9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4.png"  /><Relationship Id="rId17" Type="http://schemas.openxmlformats.org/officeDocument/2006/relationships/image" Target="../media/image62.png"  /><Relationship Id="rId18" Type="http://schemas.openxmlformats.org/officeDocument/2006/relationships/image" Target="../media/image63.png"  /><Relationship Id="rId19" Type="http://schemas.openxmlformats.org/officeDocument/2006/relationships/image" Target="../media/image64.png"  /><Relationship Id="rId2" Type="http://schemas.openxmlformats.org/officeDocument/2006/relationships/image" Target="../media/image1.png"  /><Relationship Id="rId20" Type="http://schemas.openxmlformats.org/officeDocument/2006/relationships/image" Target="../media/image65.png"  /><Relationship Id="rId21" Type="http://schemas.openxmlformats.org/officeDocument/2006/relationships/image" Target="../media/image62.png"  /><Relationship Id="rId22" Type="http://schemas.openxmlformats.org/officeDocument/2006/relationships/image" Target="../media/image63.png"  /><Relationship Id="rId23" Type="http://schemas.openxmlformats.org/officeDocument/2006/relationships/image" Target="../media/image64.png"  /><Relationship Id="rId24" Type="http://schemas.openxmlformats.org/officeDocument/2006/relationships/image" Target="../media/image65.png"  /><Relationship Id="rId25" Type="http://schemas.openxmlformats.org/officeDocument/2006/relationships/image" Target="../media/image62.png"  /><Relationship Id="rId26" Type="http://schemas.openxmlformats.org/officeDocument/2006/relationships/image" Target="../media/image63.png"  /><Relationship Id="rId27" Type="http://schemas.openxmlformats.org/officeDocument/2006/relationships/image" Target="../media/image64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4.png"  /><Relationship Id="rId11" Type="http://schemas.openxmlformats.org/officeDocument/2006/relationships/image" Target="../media/image75.png"  /><Relationship Id="rId12" Type="http://schemas.openxmlformats.org/officeDocument/2006/relationships/image" Target="../media/image76.png"  /><Relationship Id="rId13" Type="http://schemas.openxmlformats.org/officeDocument/2006/relationships/image" Target="../media/image77.png"  /><Relationship Id="rId14" Type="http://schemas.openxmlformats.org/officeDocument/2006/relationships/image" Target="../media/image78.png"  /><Relationship Id="rId15" Type="http://schemas.openxmlformats.org/officeDocument/2006/relationships/image" Target="../media/image79.png"  /><Relationship Id="rId16" Type="http://schemas.openxmlformats.org/officeDocument/2006/relationships/image" Target="../media/image79.png"  /><Relationship Id="rId17" Type="http://schemas.openxmlformats.org/officeDocument/2006/relationships/image" Target="../media/image80.png"  /><Relationship Id="rId18" Type="http://schemas.openxmlformats.org/officeDocument/2006/relationships/image" Target="../media/image81.png"  /><Relationship Id="rId19" Type="http://schemas.openxmlformats.org/officeDocument/2006/relationships/image" Target="../media/image82.png"  /><Relationship Id="rId2" Type="http://schemas.openxmlformats.org/officeDocument/2006/relationships/image" Target="../media/image66.png"  /><Relationship Id="rId20" Type="http://schemas.openxmlformats.org/officeDocument/2006/relationships/image" Target="../media/image83.png"  /><Relationship Id="rId21" Type="http://schemas.openxmlformats.org/officeDocument/2006/relationships/image" Target="../media/image84.png"  /><Relationship Id="rId22" Type="http://schemas.openxmlformats.org/officeDocument/2006/relationships/image" Target="../media/image85.png"  /><Relationship Id="rId23" Type="http://schemas.openxmlformats.org/officeDocument/2006/relationships/image" Target="../media/image86.png"  /><Relationship Id="rId24" Type="http://schemas.openxmlformats.org/officeDocument/2006/relationships/image" Target="../media/image87.png"  /><Relationship Id="rId25" Type="http://schemas.openxmlformats.org/officeDocument/2006/relationships/image" Target="../media/image88.png"  /><Relationship Id="rId26" Type="http://schemas.openxmlformats.org/officeDocument/2006/relationships/image" Target="../media/image89.png"  /><Relationship Id="rId27" Type="http://schemas.openxmlformats.org/officeDocument/2006/relationships/image" Target="../media/image90.png"  /><Relationship Id="rId28" Type="http://schemas.openxmlformats.org/officeDocument/2006/relationships/image" Target="../media/image91.png"  /><Relationship Id="rId29" Type="http://schemas.openxmlformats.org/officeDocument/2006/relationships/image" Target="../media/image92.png"  /><Relationship Id="rId3" Type="http://schemas.openxmlformats.org/officeDocument/2006/relationships/image" Target="../media/image67.png"  /><Relationship Id="rId30" Type="http://schemas.openxmlformats.org/officeDocument/2006/relationships/image" Target="../media/image93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4.png"  /><Relationship Id="rId16" Type="http://schemas.openxmlformats.org/officeDocument/2006/relationships/image" Target="../media/image94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4.png"  /><Relationship Id="rId16" Type="http://schemas.openxmlformats.org/officeDocument/2006/relationships/image" Target="../media/image95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3.png"  /><Relationship Id="rId5" Type="http://schemas.openxmlformats.org/officeDocument/2006/relationships/image" Target="../media/image17.png"  /><Relationship Id="rId6" Type="http://schemas.openxmlformats.org/officeDocument/2006/relationships/image" Target="../media/image4.png"  /><Relationship Id="rId7" Type="http://schemas.openxmlformats.org/officeDocument/2006/relationships/image" Target="../media/image7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95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5" descr="Pictur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54150" y="749298"/>
            <a:ext cx="17246600" cy="895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72900" y="3492500"/>
            <a:ext cx="5029200" cy="5575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914400" dist="0" dir="2700000">
              <a:srgbClr val="1C2939">
                <a:alpha val="50000"/>
              </a:srgbClr>
            </a:outerShdw>
          </a:effectLst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064250" y="7526671"/>
            <a:ext cx="685800" cy="698500"/>
          </a:xfrm>
          <a:prstGeom prst="rect">
            <a:avLst/>
          </a:prstGeom>
          <a:ln w="12700">
            <a:miter/>
          </a:ln>
        </p:spPr>
      </p:pic>
      <p:pic>
        <p:nvPicPr>
          <p:cNvPr id="102" name="Picture 11" descr="Picture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12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pic>
        <p:nvPicPr>
          <p:cNvPr id="104" name="Picture 14" descr="Picture 1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106400" y="1104900"/>
            <a:ext cx="14097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icture 15" descr="Picture 1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236700" y="1104900"/>
            <a:ext cx="2794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3764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Box 17"/>
          <p:cNvSpPr txBox="1"/>
          <p:nvPr/>
        </p:nvSpPr>
        <p:spPr>
          <a:xfrm>
            <a:off x="13220700" y="1142999"/>
            <a:ext cx="1003300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4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08" name="TextBox 18"/>
          <p:cNvSpPr txBox="1"/>
          <p:nvPr/>
        </p:nvSpPr>
        <p:spPr>
          <a:xfrm>
            <a:off x="533400" y="1974867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sp>
        <p:nvSpPr>
          <p:cNvPr id="109" name="TextBox 19"/>
          <p:cNvSpPr txBox="1"/>
          <p:nvPr/>
        </p:nvSpPr>
        <p:spPr>
          <a:xfrm>
            <a:off x="965200" y="1130299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110" name="TextBox 20"/>
          <p:cNvSpPr txBox="1"/>
          <p:nvPr/>
        </p:nvSpPr>
        <p:spPr>
          <a:xfrm>
            <a:off x="1854200" y="5610224"/>
            <a:ext cx="2019300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600" sz="78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개발</a:t>
            </a:r>
          </a:p>
        </p:txBody>
      </p:sp>
      <p:sp>
        <p:nvSpPr>
          <p:cNvPr id="111" name="TextBox 21"/>
          <p:cNvSpPr txBox="1"/>
          <p:nvPr/>
        </p:nvSpPr>
        <p:spPr>
          <a:xfrm>
            <a:off x="1244600" y="3938587"/>
            <a:ext cx="13970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25" sz="80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12" name="TextBox 22"/>
          <p:cNvSpPr txBox="1"/>
          <p:nvPr/>
        </p:nvSpPr>
        <p:spPr>
          <a:xfrm>
            <a:off x="1485900" y="3973512"/>
            <a:ext cx="91440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36" sz="80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JIMSAJO</a:t>
            </a:r>
            <a:r>
              <a:t>     }</a:t>
            </a:r>
          </a:p>
        </p:txBody>
      </p:sp>
      <p:sp>
        <p:nvSpPr>
          <p:cNvPr id="113" name="TextBox 24"/>
          <p:cNvSpPr txBox="1"/>
          <p:nvPr/>
        </p:nvSpPr>
        <p:spPr>
          <a:xfrm>
            <a:off x="8680450" y="3344293"/>
            <a:ext cx="139700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200" sz="12700">
                <a:solidFill>
                  <a:srgbClr val="FFFFFF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14" name="TextBox 27"/>
          <p:cNvSpPr txBox="1"/>
          <p:nvPr/>
        </p:nvSpPr>
        <p:spPr>
          <a:xfrm>
            <a:off x="3670300" y="5610224"/>
            <a:ext cx="2019300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600" sz="78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새발</a:t>
            </a:r>
          </a:p>
        </p:txBody>
      </p:sp>
      <p:sp>
        <p:nvSpPr>
          <p:cNvPr id="115" name="TextBox 28"/>
          <p:cNvSpPr txBox="1"/>
          <p:nvPr/>
        </p:nvSpPr>
        <p:spPr>
          <a:xfrm>
            <a:off x="5438644" y="5610224"/>
            <a:ext cx="2514601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600" sz="78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코딩</a:t>
            </a:r>
          </a:p>
        </p:txBody>
      </p:sp>
      <p:pic>
        <p:nvPicPr>
          <p:cNvPr id="116" name="KakaoTalk_Photo_2025-05-22-14-19-10 002.jpeg" descr="KakaoTalk_Photo_2025-05-22-14-19-10 002.jpeg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855930" y="8960518"/>
            <a:ext cx="2590802" cy="660402"/>
          </a:xfrm>
          <a:prstGeom prst="rect">
            <a:avLst/>
          </a:prstGeom>
          <a:ln w="12700">
            <a:miter/>
          </a:ln>
        </p:spPr>
      </p:pic>
      <p:pic>
        <p:nvPicPr>
          <p:cNvPr id="117" name="KakaoTalk_Photo_2025-05-22-14-19-10 003.png" descr="KakaoTalk_Photo_2025-05-22-14-19-10 003.png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468275" y="8960518"/>
            <a:ext cx="2590802" cy="660402"/>
          </a:xfrm>
          <a:prstGeom prst="rect">
            <a:avLst/>
          </a:prstGeom>
          <a:ln w="12700">
            <a:miter/>
          </a:ln>
        </p:spPr>
      </p:pic>
      <p:pic>
        <p:nvPicPr>
          <p:cNvPr id="118" name="KakaoTalk_Photo_2025-05-22-14-19-10 001.jpeg" descr="KakaoTalk_Photo_2025-05-22-14-19-10 001.jpeg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162102" y="8960518"/>
            <a:ext cx="2590802" cy="660402"/>
          </a:xfrm>
          <a:prstGeom prst="rect">
            <a:avLst/>
          </a:prstGeom>
          <a:ln w="12700">
            <a:miter/>
          </a:ln>
        </p:spPr>
      </p:pic>
      <p:sp>
        <p:nvSpPr>
          <p:cNvPr id="119" name="과정명 : (디지털컨버전스)자바(JAVA)프레임워크 공공데이터 융합 개발자…"/>
          <p:cNvSpPr txBox="1"/>
          <p:nvPr/>
        </p:nvSpPr>
        <p:spPr>
          <a:xfrm>
            <a:off x="787399" y="2046296"/>
            <a:ext cx="16713200" cy="64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40269"/>
              </a:lnSpc>
              <a:defRPr spc="-187" sz="3000">
                <a:solidFill>
                  <a:srgbClr val="BAFF1A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System.out.println(</a:t>
            </a:r>
            <a:r>
              <a:rPr b="1" sz="3400">
                <a:solidFill>
                  <a:srgbClr val="73FDFF"/>
                </a:solidFill>
              </a:rPr>
              <a:t>(디지털컨버전스)자바(JAVA)프레임워크 공공데이터 융합 개발자</a:t>
            </a:r>
            <a:r>
              <a:t>);</a:t>
            </a:r>
          </a:p>
        </p:txBody>
      </p:sp>
      <p:sp>
        <p:nvSpPr>
          <p:cNvPr id="120" name="과정명 : (디지털컨버전스)자바(JAVA)프레임워크 공공데이터 융합 개발자…"/>
          <p:cNvSpPr txBox="1"/>
          <p:nvPr/>
        </p:nvSpPr>
        <p:spPr>
          <a:xfrm>
            <a:off x="1416390" y="3060331"/>
            <a:ext cx="10231379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40269"/>
              </a:lnSpc>
              <a:defRPr spc="-187" sz="2800">
                <a:solidFill>
                  <a:srgbClr val="CEA61D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select * from jimsajo where Date between ‘</a:t>
            </a:r>
            <a:r>
              <a:rPr b="1"/>
              <a:t>2024-12-23</a:t>
            </a:r>
            <a:r>
              <a:t>’ and ‘</a:t>
            </a:r>
            <a:r>
              <a:rPr b="1"/>
              <a:t>2025-05-26</a:t>
            </a:r>
            <a:r>
              <a:t>’;</a:t>
            </a:r>
          </a:p>
        </p:txBody>
      </p:sp>
      <p:sp>
        <p:nvSpPr>
          <p:cNvPr id="121" name="TextBox 20"/>
          <p:cNvSpPr txBox="1"/>
          <p:nvPr/>
        </p:nvSpPr>
        <p:spPr>
          <a:xfrm>
            <a:off x="1369616" y="7404434"/>
            <a:ext cx="4937271" cy="942974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spAutoFit/>
          </a:bodyPr>
          <a:lstStyle/>
          <a:p>
            <a:pPr lvl="0" algn="ctr">
              <a:spcBef>
                <a:spcPts val="700"/>
              </a:spcBef>
              <a:defRPr sz="2800" spc="-600">
                <a:solidFill>
                  <a:srgbClr val="a0b4e6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rPr lang="ko-KR" altLang="en-US"/>
              <a:t>4       T  e   a   m</a:t>
            </a:r>
            <a:endParaRPr lang="ko-KR" altLang="en-US"/>
          </a:p>
          <a:p>
            <a:pPr lvl="0" algn="ctr">
              <a:spcBef>
                <a:spcPts val="700"/>
              </a:spcBef>
              <a:defRPr sz="2800" spc="-600">
                <a:solidFill>
                  <a:srgbClr val="a0b4e6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rPr lang="ko-KR" altLang="en-US"/>
              <a:t>김   장   환   ,             이   강   진   ,               김    현   석</a:t>
            </a:r>
            <a:r>
              <a:rPr>
                <a:solidFill>
                  <a:srgbClr val="d37dff"/>
                </a:solidFill>
              </a:rPr>
              <a:t> </a:t>
            </a:r>
            <a:endParaRPr>
              <a:solidFill>
                <a:srgbClr val="d37d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41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419" name="Picture 11" descr="Picture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572000" y="2781300"/>
            <a:ext cx="131826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TextBox 20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429" name="TextBox 21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430" name="TextBox 22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431" name="TextBox 23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432" name="TextBox 24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433" name="TextBox 25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434" name="TextBox 26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435" name="TextBox 27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436" name="TextBox 28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프로젝트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기능</a:t>
            </a:r>
          </a:p>
        </p:txBody>
      </p:sp>
      <p:sp>
        <p:nvSpPr>
          <p:cNvPr id="437" name="TextBox 29"/>
          <p:cNvSpPr txBox="1"/>
          <p:nvPr/>
        </p:nvSpPr>
        <p:spPr>
          <a:xfrm>
            <a:off x="4813300" y="1866900"/>
            <a:ext cx="3314700" cy="80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5000">
                <a:solidFill>
                  <a:srgbClr val="E6FD72"/>
                </a:solidFill>
                <a:latin typeface="Pretendard Black"/>
                <a:ea typeface="Pretendard Black"/>
                <a:cs typeface="Pretendard Black"/>
                <a:sym typeface="Pretendard Black"/>
              </a:defRPr>
            </a:pPr>
            <a:r>
              <a:t>MVC</a:t>
            </a:r>
            <a:r>
              <a:t>구조도</a:t>
            </a:r>
          </a:p>
        </p:txBody>
      </p:sp>
      <p:sp>
        <p:nvSpPr>
          <p:cNvPr id="438" name="TextBox 30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439" name="TextBox 31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440" name="TextBox 32"/>
          <p:cNvSpPr txBox="1"/>
          <p:nvPr/>
        </p:nvSpPr>
        <p:spPr>
          <a:xfrm>
            <a:off x="1130300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44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icture 6" descr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449" name="Picture 11" descr="Picture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584700" y="1676400"/>
            <a:ext cx="13157200" cy="80518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TextBox 20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459" name="TextBox 21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460" name="TextBox 22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461" name="TextBox 23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462" name="TextBox 24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463" name="TextBox 25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464" name="TextBox 26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465" name="TextBox 27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466" name="TextBox 28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프로젝트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기능</a:t>
            </a:r>
          </a:p>
        </p:txBody>
      </p:sp>
      <p:sp>
        <p:nvSpPr>
          <p:cNvPr id="467" name="TextBox 29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468" name="TextBox 30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469" name="TextBox 31"/>
          <p:cNvSpPr txBox="1"/>
          <p:nvPr/>
        </p:nvSpPr>
        <p:spPr>
          <a:xfrm>
            <a:off x="1130300" y="6343648"/>
            <a:ext cx="2489200" cy="3429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47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478" name="Picture 10" descr="Picture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icture 12" descr="Picture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Picture 13" descr="Picture 1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icture 14" descr="Picture 1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Picture 15" descr="Picture 1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Picture 17" descr="Picture 1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icture 18" descr="Picture 1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Picture 19" descr="Picture 1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Picture 20" descr="Picture 20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486400" y="2489200"/>
            <a:ext cx="11277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6471900" y="2489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icture 23" descr="Picture 2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624300" y="26416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24" descr="Picture 2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486400" y="6299200"/>
            <a:ext cx="11277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icture 26" descr="Picture 26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icture 27" descr="Picture 27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6611600" y="64516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Picture 28" descr="Picture 28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5499100" y="2806700"/>
            <a:ext cx="11277600" cy="232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icture 29" descr="Picture 29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5575300" y="2794000"/>
            <a:ext cx="2197100" cy="219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icture 31" descr="Picture 31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153400" y="37846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icture 32" descr="Picture 32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8153400" y="41148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icture 33" descr="Picture 33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8153400" y="44323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Picture 34" descr="Picture 34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5486400" y="6654800"/>
            <a:ext cx="11277600" cy="2374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Picture 35" descr="Picture 35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5575300" y="6654800"/>
            <a:ext cx="2197100" cy="218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icture 36" descr="Picture 36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5715000" y="6769100"/>
            <a:ext cx="1905000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icture 38" descr="Picture 38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8064500" y="77216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Picture 39" descr="Picture 39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064500" y="80518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Picture 40" descr="Picture 40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064500" y="8382000"/>
            <a:ext cx="241300" cy="190500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TextBox 41"/>
          <p:cNvSpPr txBox="1"/>
          <p:nvPr/>
        </p:nvSpPr>
        <p:spPr>
          <a:xfrm>
            <a:off x="14363700" y="9494709"/>
            <a:ext cx="3225800" cy="174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r">
              <a:lnSpc>
                <a:spcPct val="126160"/>
              </a:lnSpc>
              <a:defRPr spc="100" sz="1100">
                <a:solidFill>
                  <a:srgbClr val="FFFFFF">
                    <a:alpha val="63922"/>
                  </a:srgbClr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pPr>
            <a:r>
              <a:t>* </a:t>
            </a:r>
            <a:r>
              <a:t>페이지</a:t>
            </a:r>
            <a:r>
              <a:t> </a:t>
            </a:r>
            <a:r>
              <a:t>내</a:t>
            </a:r>
            <a:r>
              <a:t> </a:t>
            </a:r>
            <a:r>
              <a:t>인물</a:t>
            </a:r>
            <a:r>
              <a:t> </a:t>
            </a:r>
            <a:r>
              <a:t>사진은</a:t>
            </a:r>
            <a:r>
              <a:t> </a:t>
            </a:r>
            <a:r>
              <a:t>샘플이미지</a:t>
            </a:r>
            <a:r>
              <a:t> </a:t>
            </a:r>
            <a:r>
              <a:t>입니다</a:t>
            </a:r>
            <a:r>
              <a:t>.</a:t>
            </a:r>
          </a:p>
        </p:txBody>
      </p:sp>
      <p:sp>
        <p:nvSpPr>
          <p:cNvPr id="505" name="TextBox 42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506" name="TextBox 43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507" name="TextBox 44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508" name="TextBox 45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509" name="TextBox 46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510" name="TextBox 47"/>
          <p:cNvSpPr txBox="1"/>
          <p:nvPr/>
        </p:nvSpPr>
        <p:spPr>
          <a:xfrm>
            <a:off x="14935200" y="1111249"/>
            <a:ext cx="23876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511" name="TextBox 48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512" name="TextBox 49"/>
          <p:cNvSpPr txBox="1"/>
          <p:nvPr/>
        </p:nvSpPr>
        <p:spPr>
          <a:xfrm>
            <a:off x="8064500" y="3301999"/>
            <a:ext cx="1866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7940"/>
              </a:lnSpc>
              <a:defRPr spc="200" sz="30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김장환</a:t>
            </a:r>
          </a:p>
        </p:txBody>
      </p:sp>
      <p:sp>
        <p:nvSpPr>
          <p:cNvPr id="513" name="TextBox 50"/>
          <p:cNvSpPr txBox="1"/>
          <p:nvPr/>
        </p:nvSpPr>
        <p:spPr>
          <a:xfrm>
            <a:off x="8064500" y="2933700"/>
            <a:ext cx="508000" cy="390525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pc="2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 lvl="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solidFill>
                  <a:srgbClr val="c49dd6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팀장</a:t>
            </a:r>
            <a:endParaRPr>
              <a:solidFill>
                <a:srgbClr val="c49dd6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</p:txBody>
      </p:sp>
      <p:sp>
        <p:nvSpPr>
          <p:cNvPr id="514" name="TextBox 51"/>
          <p:cNvSpPr txBox="1"/>
          <p:nvPr/>
        </p:nvSpPr>
        <p:spPr>
          <a:xfrm>
            <a:off x="8064500" y="7067549"/>
            <a:ext cx="1866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7940"/>
              </a:lnSpc>
              <a:defRPr spc="200" sz="30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이강진</a:t>
            </a:r>
          </a:p>
        </p:txBody>
      </p:sp>
      <p:sp>
        <p:nvSpPr>
          <p:cNvPr id="515" name="TextBox 52"/>
          <p:cNvSpPr txBox="1"/>
          <p:nvPr/>
        </p:nvSpPr>
        <p:spPr>
          <a:xfrm>
            <a:off x="8064500" y="6648450"/>
            <a:ext cx="1587500" cy="390524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pc="200">
                <a:solidFill>
                  <a:srgbClr val="1c2939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 lvl="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solidFill>
                  <a:srgbClr val="e6f573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팀원</a:t>
            </a:r>
            <a:endParaRPr>
              <a:solidFill>
                <a:srgbClr val="e6f573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</p:txBody>
      </p:sp>
      <p:sp>
        <p:nvSpPr>
          <p:cNvPr id="516" name="TextBox 53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팀원분담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안내</a:t>
            </a:r>
          </a:p>
        </p:txBody>
      </p:sp>
      <p:sp>
        <p:nvSpPr>
          <p:cNvPr id="517" name="TextBox 54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pic>
        <p:nvPicPr>
          <p:cNvPr id="518" name="Picture 55" descr="Picture 55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5702300" y="2946400"/>
            <a:ext cx="1905000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icture 56" descr="Picture 56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9201150" y="2495550"/>
            <a:ext cx="901700" cy="292100"/>
          </a:xfrm>
          <a:prstGeom prst="rect">
            <a:avLst/>
          </a:prstGeom>
          <a:ln w="12700">
            <a:miter/>
          </a:ln>
        </p:spPr>
      </p:pic>
      <p:sp>
        <p:nvSpPr>
          <p:cNvPr id="520" name="TextBox 57"/>
          <p:cNvSpPr txBox="1"/>
          <p:nvPr/>
        </p:nvSpPr>
        <p:spPr>
          <a:xfrm>
            <a:off x="5505450" y="2505075"/>
            <a:ext cx="7766050" cy="27622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ko-KR" altLang="en-US"/>
              <a:t>*실제 사진을 AI로 변환해보았습니다</a:t>
            </a:r>
            <a:endParaRPr lang="ko-KR" altLang="en-US"/>
          </a:p>
        </p:txBody>
      </p:sp>
      <p:sp>
        <p:nvSpPr>
          <p:cNvPr id="521" name="TextBox 58"/>
          <p:cNvSpPr txBox="1"/>
          <p:nvPr/>
        </p:nvSpPr>
        <p:spPr>
          <a:xfrm>
            <a:off x="8547100" y="3759200"/>
            <a:ext cx="7790621" cy="25082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메인페이지 담당, 패키지 상품등록 수정,삭제 리스트 페이지 구현 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522" name="TextBox 59"/>
          <p:cNvSpPr txBox="1"/>
          <p:nvPr/>
        </p:nvSpPr>
        <p:spPr>
          <a:xfrm>
            <a:off x="8559800" y="4064000"/>
            <a:ext cx="4889500" cy="25082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추천 패키지 리스트 구현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523" name="TextBox 60"/>
          <p:cNvSpPr txBox="1"/>
          <p:nvPr/>
        </p:nvSpPr>
        <p:spPr>
          <a:xfrm>
            <a:off x="8509000" y="7658100"/>
            <a:ext cx="8001000" cy="26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700">
                <a:solidFill>
                  <a:srgbClr val="FFFF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리뷰담당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페이지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구현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(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수정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,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삭제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,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작성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,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상세보기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,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댓글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,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대댓글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,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좋아요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,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조회수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)</a:t>
            </a:r>
          </a:p>
        </p:txBody>
      </p:sp>
      <p:sp>
        <p:nvSpPr>
          <p:cNvPr id="524" name="TextBox 61"/>
          <p:cNvSpPr txBox="1"/>
          <p:nvPr/>
        </p:nvSpPr>
        <p:spPr>
          <a:xfrm>
            <a:off x="8521700" y="8013700"/>
            <a:ext cx="5969000" cy="254000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패키지 예약 페이지 구현(날짜, 인원수, 가격, 나라)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525" name="TextBox 62"/>
          <p:cNvSpPr txBox="1"/>
          <p:nvPr/>
        </p:nvSpPr>
        <p:spPr>
          <a:xfrm>
            <a:off x="8521700" y="8343900"/>
            <a:ext cx="8001000" cy="26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1</a:t>
            </a:r>
            <a:r>
              <a:t>대</a:t>
            </a:r>
            <a:r>
              <a:t>1</a:t>
            </a:r>
            <a:r>
              <a:t>문의</a:t>
            </a:r>
            <a:r>
              <a:t> </a:t>
            </a:r>
            <a:r>
              <a:t>답변</a:t>
            </a:r>
            <a:r>
              <a:t> </a:t>
            </a:r>
            <a:r>
              <a:t>작성하기</a:t>
            </a:r>
            <a:r>
              <a:t> </a:t>
            </a:r>
            <a:r>
              <a:t>구현</a:t>
            </a:r>
          </a:p>
        </p:txBody>
      </p:sp>
      <p:sp>
        <p:nvSpPr>
          <p:cNvPr id="526" name="TextBox 63"/>
          <p:cNvSpPr txBox="1"/>
          <p:nvPr/>
        </p:nvSpPr>
        <p:spPr>
          <a:xfrm>
            <a:off x="8559800" y="4406900"/>
            <a:ext cx="7777920" cy="25082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ko-KR" altLang="en-US"/>
              <a:t>CKEditor5 라이브러리 기능 구현,구글 지도 API 기능 구현 </a:t>
            </a:r>
            <a:endParaRPr lang="ko-KR" altLang="en-US"/>
          </a:p>
        </p:txBody>
      </p:sp>
      <p:sp>
        <p:nvSpPr>
          <p:cNvPr id="527" name="TextBox 64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528" name="TextBox 65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529" name="TextBox 66"/>
          <p:cNvSpPr txBox="1"/>
          <p:nvPr/>
        </p:nvSpPr>
        <p:spPr>
          <a:xfrm>
            <a:off x="1104899" y="6343648"/>
            <a:ext cx="2489200" cy="3429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53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538" name="Picture 10" descr="Picture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icture 12" descr="Picture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icture 13" descr="Picture 1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Picture 14" descr="Picture 1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Picture 15" descr="Picture 1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Picture 17" descr="Picture 1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Picture 18" descr="Picture 1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Picture 19" descr="Picture 1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Picture 20" descr="Picture 20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334000" y="2146300"/>
            <a:ext cx="11277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6306800" y="21463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Picture 23" descr="Picture 2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459200" y="22987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Picture 24" descr="Picture 2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5334000" y="2463800"/>
            <a:ext cx="11277600" cy="2374900"/>
          </a:xfrm>
          <a:prstGeom prst="rect">
            <a:avLst/>
          </a:prstGeom>
          <a:ln w="12700">
            <a:miter/>
          </a:ln>
        </p:spPr>
      </p:pic>
      <p:pic>
        <p:nvPicPr>
          <p:cNvPr id="551" name="Picture 25" descr="Picture 25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473700" y="2565400"/>
            <a:ext cx="2197100" cy="218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Picture 26" descr="Picture 26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613400" y="2667000"/>
            <a:ext cx="1905000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Picture 28" descr="Picture 28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7759700" y="34798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Picture 29" descr="Picture 29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7759700" y="37973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Picture 30" descr="Picture 30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7759700" y="41275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Picture 31" descr="Picture 31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5334000" y="5791200"/>
            <a:ext cx="11277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Picture 33" descr="Picture 33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6306800" y="5791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Picture 34" descr="Picture 34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6459200" y="59436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Picture 35" descr="Picture 35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5334000" y="6108700"/>
            <a:ext cx="11277600" cy="232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icture 36" descr="Picture 36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5422900" y="6235700"/>
            <a:ext cx="2197100" cy="21844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TextBox 37"/>
          <p:cNvSpPr txBox="1"/>
          <p:nvPr/>
        </p:nvSpPr>
        <p:spPr>
          <a:xfrm>
            <a:off x="14363700" y="9494709"/>
            <a:ext cx="3225800" cy="174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r">
              <a:lnSpc>
                <a:spcPct val="126160"/>
              </a:lnSpc>
              <a:defRPr spc="100" sz="1100">
                <a:solidFill>
                  <a:srgbClr val="FFFFFF">
                    <a:alpha val="63922"/>
                  </a:srgbClr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pPr>
            <a:r>
              <a:t>* </a:t>
            </a:r>
            <a:r>
              <a:t>페이지</a:t>
            </a:r>
            <a:r>
              <a:t> </a:t>
            </a:r>
            <a:r>
              <a:t>내</a:t>
            </a:r>
            <a:r>
              <a:t> </a:t>
            </a:r>
            <a:r>
              <a:t>인물</a:t>
            </a:r>
            <a:r>
              <a:t> </a:t>
            </a:r>
            <a:r>
              <a:t>사진은</a:t>
            </a:r>
            <a:r>
              <a:t> </a:t>
            </a:r>
            <a:r>
              <a:t>샘플이미지</a:t>
            </a:r>
            <a:r>
              <a:t> </a:t>
            </a:r>
            <a:r>
              <a:t>입니다</a:t>
            </a:r>
            <a:r>
              <a:t>.</a:t>
            </a:r>
          </a:p>
        </p:txBody>
      </p:sp>
      <p:sp>
        <p:nvSpPr>
          <p:cNvPr id="562" name="TextBox 38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563" name="TextBox 39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564" name="TextBox 40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565" name="TextBox 41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566" name="TextBox 42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567" name="TextBox 43"/>
          <p:cNvSpPr txBox="1"/>
          <p:nvPr/>
        </p:nvSpPr>
        <p:spPr>
          <a:xfrm>
            <a:off x="14935200" y="1092200"/>
            <a:ext cx="238760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568" name="TextBox 44"/>
          <p:cNvSpPr txBox="1"/>
          <p:nvPr/>
        </p:nvSpPr>
        <p:spPr>
          <a:xfrm>
            <a:off x="12801600" y="1117600"/>
            <a:ext cx="96520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569" name="TextBox 45"/>
          <p:cNvSpPr txBox="1"/>
          <p:nvPr/>
        </p:nvSpPr>
        <p:spPr>
          <a:xfrm>
            <a:off x="7810500" y="3009899"/>
            <a:ext cx="1866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7940"/>
              </a:lnSpc>
              <a:defRPr spc="200" sz="30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유서하</a:t>
            </a:r>
          </a:p>
        </p:txBody>
      </p:sp>
      <p:sp>
        <p:nvSpPr>
          <p:cNvPr id="570" name="TextBox 46"/>
          <p:cNvSpPr txBox="1"/>
          <p:nvPr/>
        </p:nvSpPr>
        <p:spPr>
          <a:xfrm>
            <a:off x="7759700" y="2609850"/>
            <a:ext cx="1587500" cy="390525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pc="200">
                <a:solidFill>
                  <a:srgbClr val="1c2939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 lvl="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solidFill>
                  <a:srgbClr val="e6f573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팀원</a:t>
            </a:r>
            <a:endParaRPr>
              <a:solidFill>
                <a:srgbClr val="e6f573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</p:txBody>
      </p:sp>
      <p:sp>
        <p:nvSpPr>
          <p:cNvPr id="571" name="TextBox 47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팀원분담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안내</a:t>
            </a:r>
          </a:p>
        </p:txBody>
      </p:sp>
      <p:sp>
        <p:nvSpPr>
          <p:cNvPr id="572" name="TextBox 48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pic>
        <p:nvPicPr>
          <p:cNvPr id="573" name="Picture 49" descr="Picture 49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562600" y="6375400"/>
            <a:ext cx="1905000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Picture 51" descr="Picture 51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7886700" y="72644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Picture 52" descr="Picture 52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7886700" y="7594600"/>
            <a:ext cx="2413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Picture 53" descr="Picture 53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7886700" y="7924800"/>
            <a:ext cx="241300" cy="1905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TextBox 55"/>
          <p:cNvSpPr txBox="1"/>
          <p:nvPr/>
        </p:nvSpPr>
        <p:spPr>
          <a:xfrm>
            <a:off x="7912100" y="6654799"/>
            <a:ext cx="1866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7940"/>
              </a:lnSpc>
              <a:defRPr spc="200" sz="30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김현석</a:t>
            </a:r>
          </a:p>
        </p:txBody>
      </p:sp>
      <p:sp>
        <p:nvSpPr>
          <p:cNvPr id="579" name="TextBox 56"/>
          <p:cNvSpPr txBox="1"/>
          <p:nvPr/>
        </p:nvSpPr>
        <p:spPr>
          <a:xfrm>
            <a:off x="7912100" y="6238874"/>
            <a:ext cx="584200" cy="3810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pc="200">
                <a:solidFill>
                  <a:srgbClr val="1c2939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 lvl="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solidFill>
                  <a:srgbClr val="e6f573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팀원</a:t>
            </a:r>
            <a:endParaRPr>
              <a:solidFill>
                <a:srgbClr val="e6f573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</p:txBody>
      </p:sp>
      <p:sp>
        <p:nvSpPr>
          <p:cNvPr id="581" name="TextBox 58"/>
          <p:cNvSpPr txBox="1"/>
          <p:nvPr/>
        </p:nvSpPr>
        <p:spPr>
          <a:xfrm>
            <a:off x="8077200" y="3441700"/>
            <a:ext cx="8001000" cy="26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t>1</a:t>
            </a:r>
            <a:r>
              <a:t>대</a:t>
            </a:r>
            <a:r>
              <a:t>1</a:t>
            </a:r>
            <a:r>
              <a:t>문의</a:t>
            </a:r>
            <a:r>
              <a:t> </a:t>
            </a:r>
            <a:r>
              <a:t>게시판</a:t>
            </a:r>
            <a:r>
              <a:t> </a:t>
            </a:r>
            <a:r>
              <a:t>등록</a:t>
            </a:r>
            <a:r>
              <a:t> </a:t>
            </a:r>
            <a:r>
              <a:t>수정</a:t>
            </a:r>
            <a:r>
              <a:t>,</a:t>
            </a:r>
            <a:r>
              <a:t>삭제</a:t>
            </a:r>
            <a:r>
              <a:t>, </a:t>
            </a:r>
            <a:r>
              <a:t>리스트</a:t>
            </a:r>
            <a:r>
              <a:t>, </a:t>
            </a:r>
            <a:r>
              <a:t>답변</a:t>
            </a:r>
            <a:r>
              <a:t> </a:t>
            </a:r>
            <a:r>
              <a:t>페이지</a:t>
            </a:r>
            <a:r>
              <a:t> </a:t>
            </a:r>
            <a:r>
              <a:t>구현</a:t>
            </a:r>
          </a:p>
        </p:txBody>
      </p:sp>
      <p:sp>
        <p:nvSpPr>
          <p:cNvPr id="582" name="TextBox 59"/>
          <p:cNvSpPr txBox="1"/>
          <p:nvPr/>
        </p:nvSpPr>
        <p:spPr>
          <a:xfrm>
            <a:off x="8102600" y="3771900"/>
            <a:ext cx="8873988" cy="25717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공지사항 페이지 구현,  글 작성, 수정, 삭제, 조회수 기능 구현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583" name="TextBox 60"/>
          <p:cNvSpPr txBox="1"/>
          <p:nvPr/>
        </p:nvSpPr>
        <p:spPr>
          <a:xfrm>
            <a:off x="8369300" y="7229475"/>
            <a:ext cx="7759700" cy="257174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lang="ko-KR" altLang="en-US"/>
              <a:t>OAuth (카카오 로그인 API), 사용자권한 설정 기능 구현</a:t>
            </a:r>
            <a:endParaRPr lang="ko-KR" altLang="en-US"/>
          </a:p>
        </p:txBody>
      </p:sp>
      <p:sp>
        <p:nvSpPr>
          <p:cNvPr id="584" name="TextBox 61"/>
          <p:cNvSpPr txBox="1"/>
          <p:nvPr/>
        </p:nvSpPr>
        <p:spPr>
          <a:xfrm>
            <a:off x="8369300" y="7531099"/>
            <a:ext cx="8349974" cy="254000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회원관리 페이지 구현, 회원가입, 로그인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585" name="TextBox 62"/>
          <p:cNvSpPr txBox="1"/>
          <p:nvPr/>
        </p:nvSpPr>
        <p:spPr>
          <a:xfrm>
            <a:off x="8369300" y="7912100"/>
            <a:ext cx="9766300" cy="25082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마이페이지 구현,  비밀번호 수정, 예약내역 확인, 문의내역 확인 기능 구현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586" name="TextBox 63"/>
          <p:cNvSpPr txBox="1"/>
          <p:nvPr/>
        </p:nvSpPr>
        <p:spPr>
          <a:xfrm>
            <a:off x="8115300" y="4114800"/>
            <a:ext cx="9398000" cy="514350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아임포트 결제API 구현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  <a:p>
            <a:pPr lvl="0">
              <a:lnSpc>
                <a:spcPct val="99600"/>
              </a:lnSpc>
              <a:defRPr sz="1700">
                <a:solidFill>
                  <a:srgbClr val="ffff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(</a:t>
            </a:r>
            <a:r>
              <a:rPr lang="ko-KR" altLang="en-US">
                <a:latin typeface="Pretendard Regular"/>
                <a:ea typeface="Pretendard Regular"/>
                <a:cs typeface="Pretendard Regular"/>
                <a:sym typeface="Pretendard Regular"/>
              </a:rPr>
              <a:t>카카오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페이 / 결제, 결제취소, 실제 결제 시간, 시스템 결제 시간 기록)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587" name="TextBox 64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588" name="TextBox 65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589" name="TextBox 66"/>
          <p:cNvSpPr txBox="1"/>
          <p:nvPr/>
        </p:nvSpPr>
        <p:spPr>
          <a:xfrm>
            <a:off x="1168399" y="6343648"/>
            <a:ext cx="2489200" cy="3429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5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598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546600" y="1676400"/>
            <a:ext cx="13195300" cy="814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8826500" y="7048500"/>
            <a:ext cx="482600" cy="35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0414000" y="3022600"/>
            <a:ext cx="4064000" cy="3810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611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612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613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614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615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616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617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618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619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620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621" name="TextBox 34"/>
          <p:cNvSpPr txBox="1"/>
          <p:nvPr/>
        </p:nvSpPr>
        <p:spPr>
          <a:xfrm>
            <a:off x="9359900" y="7150100"/>
            <a:ext cx="4711700" cy="384174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200">
                <a:solidFill>
                  <a:srgbClr val="ffffff"/>
                </a:solidFill>
              </a:defRPr>
            </a:pPr>
            <a:r>
              <a:rPr sz="2600">
                <a:latin typeface="Pretendard Regular"/>
                <a:ea typeface="Pretendard Regular"/>
                <a:cs typeface="Pretendard Regular"/>
                <a:sym typeface="Pretendard Regular"/>
              </a:rPr>
              <a:t>추천 패키지 이동</a:t>
            </a:r>
            <a:endParaRPr sz="2600"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622" name="TextBox 35"/>
          <p:cNvSpPr txBox="1"/>
          <p:nvPr/>
        </p:nvSpPr>
        <p:spPr>
          <a:xfrm>
            <a:off x="12649200" y="3111500"/>
            <a:ext cx="3882335" cy="38417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1900">
                <a:solidFill>
                  <a:srgbClr val="ffffff"/>
                </a:solidFill>
              </a:defRPr>
            </a:pPr>
            <a:r>
              <a:rPr sz="2600">
                <a:latin typeface="Pretendard Regular"/>
                <a:ea typeface="Pretendard Regular"/>
                <a:cs typeface="Pretendard Regular"/>
                <a:sym typeface="Pretendard Regular"/>
              </a:rPr>
              <a:t>각 페이지 카테고리</a:t>
            </a:r>
            <a:endParaRPr sz="2600"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623" name="TextBox 36"/>
          <p:cNvSpPr txBox="1"/>
          <p:nvPr/>
        </p:nvSpPr>
        <p:spPr>
          <a:xfrm>
            <a:off x="1130300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  <p:pic>
        <p:nvPicPr>
          <p:cNvPr id="624" name="Picture 37" descr="Picture 37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7645400" y="7035800"/>
            <a:ext cx="1066800" cy="4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62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633" name="Picture 10" descr="Picture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Picture 12" descr="Picture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icture 13" descr="Picture 1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Picture 14" descr="Picture 1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Picture 15" descr="Picture 1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Picture 17" descr="Picture 1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Picture 18" descr="Picture 1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Picture 19" descr="Picture 19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20700" y="2474014"/>
            <a:ext cx="177800" cy="177800"/>
          </a:xfrm>
          <a:prstGeom prst="rect">
            <a:avLst/>
          </a:prstGeom>
          <a:ln w="12700">
            <a:miter/>
          </a:ln>
        </p:spPr>
      </p:pic>
      <p:sp>
        <p:nvSpPr>
          <p:cNvPr id="642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643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644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645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646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647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648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649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650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651" name="TextBox 32"/>
          <p:cNvSpPr txBox="1"/>
          <p:nvPr/>
        </p:nvSpPr>
        <p:spPr>
          <a:xfrm>
            <a:off x="825501" y="2301875"/>
            <a:ext cx="2895600" cy="16764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  소개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</p:txBody>
      </p:sp>
      <p:sp>
        <p:nvSpPr>
          <p:cNvPr id="652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653" name="TextBox 36"/>
          <p:cNvSpPr txBox="1"/>
          <p:nvPr/>
        </p:nvSpPr>
        <p:spPr>
          <a:xfrm>
            <a:off x="1115947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  <p:pic>
        <p:nvPicPr>
          <p:cNvPr id="654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0144554" y="2562914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텍스트"/>
          <p:cNvSpPr txBox="1"/>
          <p:nvPr/>
        </p:nvSpPr>
        <p:spPr>
          <a:xfrm>
            <a:off x="11639917" y="4405629"/>
            <a:ext cx="12700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56" name="Picture 21" descr="Picture 21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0144554" y="4283707"/>
            <a:ext cx="782510" cy="576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Picture 21" descr="Picture 2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0144554" y="6315707"/>
            <a:ext cx="782510" cy="576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icture 21" descr="Picture 21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0284254" y="8812801"/>
            <a:ext cx="782510" cy="576587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텍스트"/>
          <p:cNvSpPr txBox="1"/>
          <p:nvPr/>
        </p:nvSpPr>
        <p:spPr>
          <a:xfrm>
            <a:off x="8795321" y="4964429"/>
            <a:ext cx="69735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660" name="아이디 중복검사 버튼: 실시간 중복 확인 가능"/>
          <p:cNvSpPr txBox="1"/>
          <p:nvPr/>
        </p:nvSpPr>
        <p:spPr>
          <a:xfrm>
            <a:off x="11220817" y="2700020"/>
            <a:ext cx="5465078" cy="469900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lvl="0">
              <a:defRPr sz="2500">
                <a:solidFill>
                  <a:srgbClr val="ffffff"/>
                </a:solidFill>
              </a:defRPr>
            </a:pPr>
            <a:r>
              <a:rPr b="1">
                <a:latin typeface="한컴 바겐세일 M"/>
                <a:ea typeface="한컴 바겐세일 M"/>
              </a:rPr>
              <a:t>아이디 중복검사 버튼: 실시간 중복 확인 가능</a:t>
            </a:r>
            <a:endParaRPr b="1">
              <a:latin typeface="한컴 바겐세일 M"/>
              <a:ea typeface="한컴 바겐세일 M"/>
            </a:endParaRPr>
          </a:p>
        </p:txBody>
      </p:sp>
      <p:sp>
        <p:nvSpPr>
          <p:cNvPr id="661" name="비밀번호 / 비밀번호 확인: 일치 여부 검증 기능 고려"/>
          <p:cNvSpPr txBox="1"/>
          <p:nvPr/>
        </p:nvSpPr>
        <p:spPr>
          <a:xfrm>
            <a:off x="11258916" y="4405629"/>
            <a:ext cx="7720435" cy="80264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lvl="0">
              <a:defRPr sz="2500">
                <a:solidFill>
                  <a:srgbClr val="ffffff"/>
                </a:solidFill>
              </a:defRPr>
            </a:pPr>
            <a:r>
              <a:rPr sz="2500" b="1">
                <a:latin typeface="한컴 바겐세일 M"/>
                <a:ea typeface="한컴 바겐세일 M"/>
              </a:rPr>
              <a:t>비밀번호 / 비밀번호 확인: 일치 여부 검증 기능 고려</a:t>
            </a:r>
            <a:endParaRPr sz="2200" b="1"/>
          </a:p>
          <a:p>
            <a:pPr lvl="0" defTabSz="457200">
              <a:spcBef>
                <a:spcPts val="12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b="1"/>
          </a:p>
        </p:txBody>
      </p:sp>
      <p:sp>
        <p:nvSpPr>
          <p:cNvPr id="662" name="텍스트"/>
          <p:cNvSpPr txBox="1"/>
          <p:nvPr/>
        </p:nvSpPr>
        <p:spPr>
          <a:xfrm>
            <a:off x="11360517" y="6424929"/>
            <a:ext cx="127001" cy="72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500">
                <a:solidFill>
                  <a:srgbClr val="FFFFFF"/>
                </a:solidFill>
              </a:defRPr>
            </a:pPr>
          </a:p>
        </p:txBody>
      </p:sp>
      <p:sp>
        <p:nvSpPr>
          <p:cNvPr id="663" name="모든 입력 검증 후 버튼 가입하기 가능"/>
          <p:cNvSpPr txBox="1"/>
          <p:nvPr/>
        </p:nvSpPr>
        <p:spPr>
          <a:xfrm>
            <a:off x="11258917" y="8858524"/>
            <a:ext cx="4598302" cy="464546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ko-KR" altLang="en-US">
                <a:latin typeface="한컴 바겐세일 M"/>
                <a:ea typeface="한컴 바겐세일 M"/>
              </a:rPr>
              <a:t>모든 입력 검증 후 버튼 가입하기 가능</a:t>
            </a:r>
            <a:endParaRPr lang="ko-KR" altLang="en-US">
              <a:latin typeface="한컴 바겐세일 M"/>
              <a:ea typeface="한컴 바겐세일 M"/>
            </a:endParaRPr>
          </a:p>
        </p:txBody>
      </p:sp>
      <p:pic>
        <p:nvPicPr>
          <p:cNvPr id="664" name="스크린샷 2025-05-23 오전 10.09.24.png" descr="스크린샷 2025-05-23 오전 10.09.24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834027" y="1729831"/>
            <a:ext cx="6197601" cy="7734301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생년월일  : 캘린더 아이콘을 포함한 날짜선택필드"/>
          <p:cNvSpPr txBox="1"/>
          <p:nvPr/>
        </p:nvSpPr>
        <p:spPr>
          <a:xfrm>
            <a:off x="11354167" y="6361429"/>
            <a:ext cx="5969901" cy="46609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2500" b="1">
                <a:solidFill>
                  <a:srgbClr val="ffffff"/>
                </a:solidFill>
              </a:defRPr>
            </a:lvl1pPr>
          </a:lstStyle>
          <a:p>
            <a:pPr lvl="0">
              <a:defRPr b="0"/>
            </a:pPr>
            <a:r>
              <a:rPr b="1">
                <a:latin typeface="한컴 바겐세일 M"/>
                <a:ea typeface="한컴 바겐세일 M"/>
              </a:rPr>
              <a:t>생년월일  : 캘린더 아이콘을 포함한 날짜선택필드</a:t>
            </a:r>
            <a:endParaRPr b="1">
              <a:latin typeface="한컴 바겐세일 M"/>
              <a:ea typeface="한컴 바겐세일 M"/>
            </a:endParaRPr>
          </a:p>
        </p:txBody>
      </p:sp>
      <p:pic>
        <p:nvPicPr>
          <p:cNvPr id="666" name="Picture 21" descr="Picture 21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0144554" y="1722062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회원가입 페이지"/>
          <p:cNvSpPr txBox="1"/>
          <p:nvPr/>
        </p:nvSpPr>
        <p:spPr>
          <a:xfrm>
            <a:off x="11220818" y="1808479"/>
            <a:ext cx="4017187" cy="46609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defRPr sz="2500" b="1">
                <a:solidFill>
                  <a:srgbClr val="ffffff"/>
                </a:solidFill>
              </a:defRPr>
            </a:lvl1pPr>
          </a:lstStyle>
          <a:p>
            <a:pPr lvl="0">
              <a:defRPr b="0"/>
            </a:pPr>
            <a:r>
              <a:rPr b="1">
                <a:latin typeface="한컴 바겐세일 M"/>
                <a:ea typeface="한컴 바겐세일 M"/>
              </a:rPr>
              <a:t>회원가입 페이지</a:t>
            </a:r>
            <a:endParaRPr b="1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67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676" name="Picture 10" descr="Picture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icture 12" descr="Picture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icture 13" descr="Picture 1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Picture 14" descr="Picture 1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Picture 15" descr="Picture 1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Picture 17" descr="Picture 1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Picture 18" descr="Picture 1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Picture 19" descr="Picture 1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686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687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688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689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690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691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692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693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694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695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696" name="TextBox 36"/>
          <p:cNvSpPr txBox="1"/>
          <p:nvPr/>
        </p:nvSpPr>
        <p:spPr>
          <a:xfrm>
            <a:off x="1130300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  <p:pic>
        <p:nvPicPr>
          <p:cNvPr id="697" name="스크린샷 2025-05-23 오전 10.11.41.png" descr="스크린샷 2025-05-23 오전 10.11.41.png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648200" y="1973632"/>
            <a:ext cx="5042207" cy="5543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카카오OAuth.png" descr="카카오OAuth.png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523914" y="1976728"/>
            <a:ext cx="5041901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Picture 21" descr="Picture 2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9163242" y="3168406"/>
            <a:ext cx="889001" cy="655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Picture 21" descr="Picture 21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9163242" y="6708273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카카오OAuth"/>
          <p:cNvSpPr txBox="1"/>
          <p:nvPr/>
        </p:nvSpPr>
        <p:spPr>
          <a:xfrm>
            <a:off x="10300006" y="6793230"/>
            <a:ext cx="1794838" cy="472440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25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ko-KR" altLang="en-US">
                <a:latin typeface="한컴 바겐세일 M"/>
                <a:ea typeface="한컴 바겐세일 M"/>
              </a:rPr>
              <a:t>카카오OAuth</a:t>
            </a:r>
            <a:endParaRPr lang="ko-KR" altLang="en-US">
              <a:latin typeface="한컴 바겐세일 M"/>
              <a:ea typeface="한컴 바겐세일 M"/>
            </a:endParaRPr>
          </a:p>
        </p:txBody>
      </p:sp>
      <p:sp>
        <p:nvSpPr>
          <p:cNvPr id="702" name="로그인 페이지"/>
          <p:cNvSpPr txBox="1"/>
          <p:nvPr/>
        </p:nvSpPr>
        <p:spPr>
          <a:xfrm>
            <a:off x="10376206" y="3253362"/>
            <a:ext cx="1766262" cy="469008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2500" b="1">
                <a:solidFill>
                  <a:srgbClr val="ffffff"/>
                </a:solidFill>
              </a:defRPr>
            </a:lvl1pPr>
          </a:lstStyle>
          <a:p>
            <a:pPr lvl="0">
              <a:defRPr b="0"/>
            </a:pPr>
            <a:r>
              <a:rPr b="1">
                <a:latin typeface="한컴 바겐세일 M"/>
                <a:ea typeface="한컴 바겐세일 M"/>
              </a:rPr>
              <a:t>로그인 페이지</a:t>
            </a:r>
            <a:endParaRPr b="1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70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711" name="Picture 10" descr="Picture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Picture 12" descr="Picture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Picture 13" descr="Picture 1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icture 14" descr="Picture 1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icture 15" descr="Picture 1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Picture 17" descr="Picture 1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Picture 18" descr="Picture 1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Picture 19" descr="Picture 1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721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722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723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724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725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726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727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728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729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730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731" name="TextBox 36"/>
          <p:cNvSpPr txBox="1"/>
          <p:nvPr/>
        </p:nvSpPr>
        <p:spPr>
          <a:xfrm>
            <a:off x="1130300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  <p:pic>
        <p:nvPicPr>
          <p:cNvPr id="732" name="회원페이지.png" descr="회원페이지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016500" y="1982052"/>
            <a:ext cx="7626565" cy="3136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Picture 21" descr="Picture 21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5400000">
            <a:off x="5058276" y="5579117"/>
            <a:ext cx="889001" cy="6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icture 21" descr="Picture 2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2744664" y="2225173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회원전용 마이페이지"/>
          <p:cNvSpPr txBox="1"/>
          <p:nvPr/>
        </p:nvSpPr>
        <p:spPr>
          <a:xfrm>
            <a:off x="13849563" y="2310129"/>
            <a:ext cx="2522007" cy="469266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25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ko-KR" altLang="en-US">
                <a:latin typeface="한컴 바겐세일 M"/>
                <a:ea typeface="한컴 바겐세일 M"/>
              </a:rPr>
              <a:t>회원전용 마이페이지</a:t>
            </a:r>
            <a:endParaRPr lang="ko-KR" altLang="en-US">
              <a:latin typeface="한컴 바겐세일 M"/>
              <a:ea typeface="한컴 바겐세일 M"/>
            </a:endParaRPr>
          </a:p>
        </p:txBody>
      </p:sp>
      <p:sp>
        <p:nvSpPr>
          <p:cNvPr id="736" name="본인 주문내역 간편확인"/>
          <p:cNvSpPr txBox="1"/>
          <p:nvPr/>
        </p:nvSpPr>
        <p:spPr>
          <a:xfrm>
            <a:off x="13849563" y="3980179"/>
            <a:ext cx="2883956" cy="46609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25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ko-KR" altLang="en-US">
                <a:latin typeface="한컴 바겐세일 M"/>
                <a:ea typeface="한컴 바겐세일 M"/>
              </a:rPr>
              <a:t>본인 주문내역 간편확인</a:t>
            </a:r>
            <a:endParaRPr lang="ko-KR" altLang="en-US">
              <a:latin typeface="한컴 바겐세일 M"/>
              <a:ea typeface="한컴 바겐세일 M"/>
            </a:endParaRPr>
          </a:p>
        </p:txBody>
      </p:sp>
      <p:pic>
        <p:nvPicPr>
          <p:cNvPr id="737" name="Picture 21" descr="Picture 21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2833350" y="3895223"/>
            <a:ext cx="889000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왼쪽 메뉴를 통해서 원하는 페이지 접속 가능"/>
          <p:cNvSpPr txBox="1"/>
          <p:nvPr/>
        </p:nvSpPr>
        <p:spPr>
          <a:xfrm>
            <a:off x="5353050" y="6596380"/>
            <a:ext cx="5360669" cy="469265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25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ko-KR" altLang="en-US">
                <a:latin typeface="한컴 바겐세일 M"/>
                <a:ea typeface="한컴 바겐세일 M"/>
              </a:rPr>
              <a:t>왼쪽 메뉴를 통해서 원하는 페이지 접속 가능</a:t>
            </a:r>
            <a:endParaRPr lang="ko-KR" altLang="en-US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74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747" name="Picture 10" descr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0700" y="885825"/>
            <a:ext cx="17246600" cy="8953500"/>
          </a:xfrm>
          <a:prstGeom prst="rect">
            <a:avLst/>
          </a:prstGeom>
          <a:ln w="12700">
            <a:miter/>
          </a:ln>
        </p:spPr>
      </p:pic>
      <p:pic>
        <p:nvPicPr>
          <p:cNvPr id="748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757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758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759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760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761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762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763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764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765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766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767" name="TextBox 36"/>
          <p:cNvSpPr txBox="1"/>
          <p:nvPr/>
        </p:nvSpPr>
        <p:spPr>
          <a:xfrm>
            <a:off x="1092200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  <p:pic>
        <p:nvPicPr>
          <p:cNvPr id="768" name="스크린샷 2025-05-23 오전 10.30.59.png" descr="스크린샷 2025-05-23 오전 10.30.59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016500" y="1759480"/>
            <a:ext cx="11684412" cy="4926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9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5400000">
            <a:off x="5058276" y="6838385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관리자용 마이페이지 모든 회원의 1:1문의 내역 확인 가능…"/>
          <p:cNvSpPr txBox="1"/>
          <p:nvPr/>
        </p:nvSpPr>
        <p:spPr>
          <a:xfrm>
            <a:off x="5353050" y="7855647"/>
            <a:ext cx="5360669" cy="1229298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관리자용 마이페이지</a:t>
            </a:r>
            <a:br>
              <a:rPr lang="ko-KR" altLang="en-US">
                <a:ea typeface="한컴 바겐세일 M"/>
              </a:rPr>
            </a:br>
            <a:r>
              <a:rPr lang="ko-KR" altLang="en-US">
                <a:latin typeface="한컴 바겐세일 M"/>
                <a:ea typeface="한컴 바겐세일 M"/>
              </a:rPr>
              <a:t>모든 회원의 1:1문의 내역 확인 가능 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왼쪽 메뉴를 통해서 원하는 페이지 접속 가능</a:t>
            </a:r>
            <a:endParaRPr lang="ko-KR" altLang="en-US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77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779" name="Picture 10" descr="Picture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Picture 12" descr="Picture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Picture 13" descr="Picture 1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Picture 14" descr="Picture 1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Picture 15" descr="Picture 1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Picture 17" descr="Picture 1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Picture 18" descr="Picture 1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Picture 19" descr="Picture 1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789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790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791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792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793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794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795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796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797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798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799" name="TextBox 36"/>
          <p:cNvSpPr txBox="1"/>
          <p:nvPr/>
        </p:nvSpPr>
        <p:spPr>
          <a:xfrm>
            <a:off x="1130300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  <p:pic>
        <p:nvPicPr>
          <p:cNvPr id="800" name="회원정보수정.png" descr="회원정보수정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699000" y="2038217"/>
            <a:ext cx="6773287" cy="6743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Picture 21" descr="Picture 21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1188628" y="2599022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회원정보 수정모달…"/>
          <p:cNvSpPr txBox="1"/>
          <p:nvPr/>
        </p:nvSpPr>
        <p:spPr>
          <a:xfrm>
            <a:off x="12272386" y="2683979"/>
            <a:ext cx="5494913" cy="122889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회원정보 수정모달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정보수정 페이지로 이동하는게 아닌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기본화면을 잠시막고 화면중앙에 팝업처리</a:t>
            </a:r>
            <a:endParaRPr lang="ko-KR" altLang="en-US">
              <a:latin typeface="한컴 바겐세일 M"/>
              <a:ea typeface="한컴 바겐세일 M"/>
            </a:endParaRPr>
          </a:p>
        </p:txBody>
      </p:sp>
      <p:pic>
        <p:nvPicPr>
          <p:cNvPr id="803" name="Picture 21" descr="Picture 2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1188628" y="4714373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기존비밀번호 입력 시…"/>
          <p:cNvSpPr txBox="1"/>
          <p:nvPr/>
        </p:nvSpPr>
        <p:spPr>
          <a:xfrm>
            <a:off x="12272386" y="4842978"/>
            <a:ext cx="3613408" cy="851067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기존비밀번호 입력 시 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새로운 비밀번호로 변경 가능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30" name="Picture 10" descr="Picture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12" descr="Picture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13" descr="Picture 1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4" descr="Picture 1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15" descr="Picture 1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17" descr="Picture 1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18" descr="Picture 1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19" descr="Picture 1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73100" y="5626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20" descr="Picture 20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499100" y="3949700"/>
            <a:ext cx="33147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21" descr="Picture 21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499100" y="3949700"/>
            <a:ext cx="33147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23" descr="Picture 2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8496300" y="39497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24" descr="Picture 2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8648700" y="41021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25" descr="Picture 25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9474200" y="3949700"/>
            <a:ext cx="33147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26" descr="Picture 26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474200" y="3949700"/>
            <a:ext cx="33147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28" descr="Picture 28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2484100" y="39497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29" descr="Picture 29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623800" y="41021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30" descr="Picture 30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3462000" y="3949700"/>
            <a:ext cx="33147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31" descr="Picture 31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3462000" y="3949700"/>
            <a:ext cx="33147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33" descr="Picture 33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6459200" y="39497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34" descr="Picture 34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6611600" y="41021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35" descr="Picture 35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5499100" y="6299200"/>
            <a:ext cx="33147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36" descr="Picture 36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5499100" y="6299200"/>
            <a:ext cx="33147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38" descr="Picture 38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8496300" y="6299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39" descr="Picture 39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648700" y="6464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40" descr="Picture 40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9474200" y="6299200"/>
            <a:ext cx="33147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41" descr="Picture 41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9474200" y="6299200"/>
            <a:ext cx="33147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43" descr="Picture 43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2484100" y="6299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44" descr="Picture 44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2623800" y="6464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45" descr="Picture 45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3462000" y="6299200"/>
            <a:ext cx="33147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46" descr="Picture 46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13462000" y="6299200"/>
            <a:ext cx="33147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48" descr="Picture 48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49" descr="Picture 49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6611600" y="6464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50" descr="Picture 50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Box 51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65" name="TextBox 52"/>
          <p:cNvSpPr txBox="1"/>
          <p:nvPr/>
        </p:nvSpPr>
        <p:spPr>
          <a:xfrm>
            <a:off x="1003300" y="56134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66" name="TextBox 53"/>
          <p:cNvSpPr txBox="1"/>
          <p:nvPr/>
        </p:nvSpPr>
        <p:spPr>
          <a:xfrm>
            <a:off x="14871700" y="1130300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67" name="TextBox 54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68" name="TextBox 55"/>
          <p:cNvSpPr txBox="1"/>
          <p:nvPr/>
        </p:nvSpPr>
        <p:spPr>
          <a:xfrm>
            <a:off x="5499100" y="2596883"/>
            <a:ext cx="7366000" cy="67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41100"/>
              </a:lnSpc>
              <a:defRPr spc="100">
                <a:solidFill>
                  <a:srgbClr val="CACACA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pPr>
            <a:r>
              <a:t>// Table of Contents</a:t>
            </a:r>
          </a:p>
          <a:p>
            <a:pPr>
              <a:lnSpc>
                <a:spcPct val="141100"/>
              </a:lnSpc>
              <a:defRPr spc="100">
                <a:solidFill>
                  <a:srgbClr val="CACACA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pPr>
            <a:r>
              <a:t>const </a:t>
            </a:r>
            <a:r>
              <a:rPr>
                <a:solidFill>
                  <a:srgbClr val="E6FD72"/>
                </a:solidFill>
              </a:rPr>
              <a:t>contents = [</a:t>
            </a:r>
          </a:p>
        </p:txBody>
      </p:sp>
      <p:sp>
        <p:nvSpPr>
          <p:cNvPr id="169" name="TextBox 56"/>
          <p:cNvSpPr txBox="1"/>
          <p:nvPr/>
        </p:nvSpPr>
        <p:spPr>
          <a:xfrm>
            <a:off x="1130300" y="4921249"/>
            <a:ext cx="19939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00_Index Page</a:t>
            </a:r>
          </a:p>
        </p:txBody>
      </p:sp>
      <p:sp>
        <p:nvSpPr>
          <p:cNvPr id="170" name="TextBox 57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기획안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목차</a:t>
            </a:r>
          </a:p>
        </p:txBody>
      </p:sp>
      <p:sp>
        <p:nvSpPr>
          <p:cNvPr id="171" name="TextBox 58"/>
          <p:cNvSpPr txBox="1"/>
          <p:nvPr/>
        </p:nvSpPr>
        <p:spPr>
          <a:xfrm>
            <a:off x="13500100" y="4599554"/>
            <a:ext cx="3238500" cy="61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200" sz="3800">
                <a:solidFill>
                  <a:srgbClr val="E6FD72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기술</a:t>
            </a:r>
            <a:r>
              <a:rPr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 </a:t>
            </a:r>
            <a:r>
              <a:rPr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스택</a:t>
            </a:r>
          </a:p>
        </p:txBody>
      </p:sp>
      <p:sp>
        <p:nvSpPr>
          <p:cNvPr id="172" name="TextBox 59"/>
          <p:cNvSpPr txBox="1"/>
          <p:nvPr/>
        </p:nvSpPr>
        <p:spPr>
          <a:xfrm>
            <a:off x="13690600" y="5314949"/>
            <a:ext cx="28575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100" sz="12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/>
            <a:r>
              <a:t>"Technology Stack"</a:t>
            </a:r>
          </a:p>
        </p:txBody>
      </p:sp>
      <p:sp>
        <p:nvSpPr>
          <p:cNvPr id="173" name="TextBox 60"/>
          <p:cNvSpPr txBox="1"/>
          <p:nvPr/>
        </p:nvSpPr>
        <p:spPr>
          <a:xfrm>
            <a:off x="13601700" y="4000499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CONTENTS  03</a:t>
            </a:r>
          </a:p>
        </p:txBody>
      </p:sp>
      <p:sp>
        <p:nvSpPr>
          <p:cNvPr id="174" name="TextBox 61"/>
          <p:cNvSpPr txBox="1"/>
          <p:nvPr/>
        </p:nvSpPr>
        <p:spPr>
          <a:xfrm>
            <a:off x="9525000" y="4610100"/>
            <a:ext cx="3238500" cy="5715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 algn="ctr">
              <a:lnSpc>
                <a:spcPct val="97940"/>
              </a:lnSpc>
              <a:defRPr sz="3800" spc="-200">
                <a:solidFill>
                  <a:srgbClr val="ffffff"/>
                </a:solidFill>
              </a:defRPr>
            </a:pPr>
            <a:r>
              <a:rPr lang="ko-KR" altLang="en-US" spc="-300">
                <a:solidFill>
                  <a:schemeClr val="lt1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개발</a:t>
            </a:r>
            <a:r>
              <a:rPr lang="ko-KR" altLang="en-US" spc="-3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일정</a:t>
            </a:r>
            <a:endParaRPr lang="ko-KR" altLang="en-US" spc="-300">
              <a:solidFill>
                <a:srgbClr val="e6fd72"/>
              </a:solidFill>
              <a:latin typeface="SB AggroOTF Light"/>
              <a:ea typeface="SB AggroOTF Light"/>
              <a:cs typeface="SB AggroOTF Light"/>
              <a:sym typeface="SB AggroOTF Light"/>
            </a:endParaRPr>
          </a:p>
        </p:txBody>
      </p:sp>
      <p:sp>
        <p:nvSpPr>
          <p:cNvPr id="176" name="TextBox 63"/>
          <p:cNvSpPr txBox="1"/>
          <p:nvPr/>
        </p:nvSpPr>
        <p:spPr>
          <a:xfrm>
            <a:off x="9626600" y="4000499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CONTENTS  02</a:t>
            </a:r>
          </a:p>
        </p:txBody>
      </p:sp>
      <p:sp>
        <p:nvSpPr>
          <p:cNvPr id="177" name="TextBox 64"/>
          <p:cNvSpPr txBox="1"/>
          <p:nvPr/>
        </p:nvSpPr>
        <p:spPr>
          <a:xfrm>
            <a:off x="13500100" y="6949054"/>
            <a:ext cx="3238500" cy="61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200" sz="3800">
                <a:solidFill>
                  <a:srgbClr val="E6FD72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질의</a:t>
            </a:r>
            <a:r>
              <a:rPr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 </a:t>
            </a:r>
            <a:r>
              <a:rPr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응답</a:t>
            </a:r>
          </a:p>
        </p:txBody>
      </p:sp>
      <p:sp>
        <p:nvSpPr>
          <p:cNvPr id="178" name="TextBox 65"/>
          <p:cNvSpPr txBox="1"/>
          <p:nvPr/>
        </p:nvSpPr>
        <p:spPr>
          <a:xfrm>
            <a:off x="13690600" y="7677149"/>
            <a:ext cx="28575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100" sz="12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/>
            <a:r>
              <a:t>"Q &amp; A"</a:t>
            </a:r>
          </a:p>
        </p:txBody>
      </p:sp>
      <p:sp>
        <p:nvSpPr>
          <p:cNvPr id="179" name="TextBox 66"/>
          <p:cNvSpPr txBox="1"/>
          <p:nvPr/>
        </p:nvSpPr>
        <p:spPr>
          <a:xfrm>
            <a:off x="13601700" y="6349999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CONTENTS  06</a:t>
            </a:r>
          </a:p>
        </p:txBody>
      </p:sp>
      <p:sp>
        <p:nvSpPr>
          <p:cNvPr id="180" name="TextBox 67"/>
          <p:cNvSpPr txBox="1"/>
          <p:nvPr/>
        </p:nvSpPr>
        <p:spPr>
          <a:xfrm>
            <a:off x="5537200" y="4599554"/>
            <a:ext cx="3238500" cy="61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200" sz="38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프로젝트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</a:t>
            </a:r>
            <a:r>
              <a:rPr spc="-3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개요</a:t>
            </a:r>
          </a:p>
        </p:txBody>
      </p:sp>
      <p:sp>
        <p:nvSpPr>
          <p:cNvPr id="181" name="TextBox 68"/>
          <p:cNvSpPr txBox="1"/>
          <p:nvPr/>
        </p:nvSpPr>
        <p:spPr>
          <a:xfrm>
            <a:off x="5727700" y="5314949"/>
            <a:ext cx="28575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100" sz="12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/>
            <a:r>
              <a:t>"Project Overview"</a:t>
            </a:r>
          </a:p>
        </p:txBody>
      </p:sp>
      <p:sp>
        <p:nvSpPr>
          <p:cNvPr id="182" name="TextBox 69"/>
          <p:cNvSpPr txBox="1"/>
          <p:nvPr/>
        </p:nvSpPr>
        <p:spPr>
          <a:xfrm>
            <a:off x="5638800" y="4000499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CONTENTS  01</a:t>
            </a:r>
          </a:p>
        </p:txBody>
      </p:sp>
      <p:sp>
        <p:nvSpPr>
          <p:cNvPr id="183" name="TextBox 70"/>
          <p:cNvSpPr txBox="1"/>
          <p:nvPr/>
        </p:nvSpPr>
        <p:spPr>
          <a:xfrm>
            <a:off x="9525000" y="6962774"/>
            <a:ext cx="3238500" cy="5715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 algn="ctr">
              <a:lnSpc>
                <a:spcPct val="97940"/>
              </a:lnSpc>
              <a:defRPr sz="3800" spc="-2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프로젝트 </a:t>
            </a:r>
            <a:r>
              <a:rPr spc="-3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기능</a:t>
            </a:r>
            <a:endParaRPr lang="en-US" altLang="ko-KR">
              <a:solidFill>
                <a:srgbClr val="e6fd72"/>
              </a:solidFill>
              <a:latin typeface="SB AggroOTF Light"/>
              <a:ea typeface="SB AggroOTF Light"/>
              <a:cs typeface="SB AggroOTF Light"/>
              <a:sym typeface="SB AggroOTF Light"/>
            </a:endParaRPr>
          </a:p>
        </p:txBody>
      </p:sp>
      <p:sp>
        <p:nvSpPr>
          <p:cNvPr id="185" name="TextBox 72"/>
          <p:cNvSpPr txBox="1"/>
          <p:nvPr/>
        </p:nvSpPr>
        <p:spPr>
          <a:xfrm>
            <a:off x="9626600" y="6349999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CONTENTS  05</a:t>
            </a:r>
          </a:p>
        </p:txBody>
      </p:sp>
      <p:sp>
        <p:nvSpPr>
          <p:cNvPr id="186" name="TextBox 73"/>
          <p:cNvSpPr txBox="1"/>
          <p:nvPr/>
        </p:nvSpPr>
        <p:spPr>
          <a:xfrm>
            <a:off x="5537200" y="6949054"/>
            <a:ext cx="3238500" cy="61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200" sz="3800">
                <a:solidFill>
                  <a:srgbClr val="E6FD72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팀원</a:t>
            </a:r>
            <a:r>
              <a:rPr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 </a:t>
            </a:r>
            <a:r>
              <a:rPr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rPr>
              <a:t>분담</a:t>
            </a:r>
          </a:p>
        </p:txBody>
      </p:sp>
      <p:sp>
        <p:nvSpPr>
          <p:cNvPr id="187" name="TextBox 74"/>
          <p:cNvSpPr txBox="1"/>
          <p:nvPr/>
        </p:nvSpPr>
        <p:spPr>
          <a:xfrm>
            <a:off x="5727700" y="7677149"/>
            <a:ext cx="28575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100" sz="12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/>
            <a:r>
              <a:t>"Team Responsibilities"</a:t>
            </a:r>
          </a:p>
        </p:txBody>
      </p:sp>
      <p:sp>
        <p:nvSpPr>
          <p:cNvPr id="188" name="TextBox 75"/>
          <p:cNvSpPr txBox="1"/>
          <p:nvPr/>
        </p:nvSpPr>
        <p:spPr>
          <a:xfrm>
            <a:off x="5638800" y="6349999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CONTENTS  04</a:t>
            </a:r>
          </a:p>
        </p:txBody>
      </p:sp>
      <p:sp>
        <p:nvSpPr>
          <p:cNvPr id="189" name="TextBox 76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190" name="TextBox 71"/>
          <p:cNvSpPr txBox="1"/>
          <p:nvPr/>
        </p:nvSpPr>
        <p:spPr>
          <a:xfrm>
            <a:off x="9709150" y="5422900"/>
            <a:ext cx="2857500" cy="1778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z="1200" spc="1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 lvl="0">
              <a:defRPr/>
            </a:pPr>
            <a:r>
              <a:rPr lang="ko-KR" altLang="en-US"/>
              <a:t>"Development Timeline"</a:t>
            </a:r>
            <a:endParaRPr lang="ko-KR" altLang="en-US"/>
          </a:p>
        </p:txBody>
      </p:sp>
      <p:sp>
        <p:nvSpPr>
          <p:cNvPr id="191" name="TextBox 62"/>
          <p:cNvSpPr txBox="1"/>
          <p:nvPr/>
        </p:nvSpPr>
        <p:spPr>
          <a:xfrm>
            <a:off x="9709150" y="7721599"/>
            <a:ext cx="2857500" cy="257174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z="1200" spc="1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 lvl="0">
              <a:defRPr/>
            </a:pPr>
            <a:r>
              <a:rPr lang="ko-KR" altLang="en-US"/>
              <a:t>"Project Features"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80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813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823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824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825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826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827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828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829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830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831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832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833" name="TextBox 36"/>
          <p:cNvSpPr txBox="1"/>
          <p:nvPr/>
        </p:nvSpPr>
        <p:spPr>
          <a:xfrm>
            <a:off x="1130300" y="6403974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  <p:pic>
        <p:nvPicPr>
          <p:cNvPr id="834" name="스크린샷 2025-05-23 오전 10.24.27.png" descr="스크린샷 2025-05-23 오전 10.24.27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175250" y="2451157"/>
            <a:ext cx="6390720" cy="6440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463223" y="3250326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회원탈퇴 모달…"/>
          <p:cNvSpPr txBox="1"/>
          <p:nvPr/>
        </p:nvSpPr>
        <p:spPr>
          <a:xfrm>
            <a:off x="12421672" y="3335283"/>
            <a:ext cx="4264222" cy="844287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회원탈퇴 모델 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비밀번호 입력시에만 회원탈퇴 가능</a:t>
            </a:r>
            <a:endParaRPr lang="ko-KR" altLang="en-US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83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3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845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855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856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857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858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859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860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861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862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863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864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865" name="TextBox 36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  <p:pic>
        <p:nvPicPr>
          <p:cNvPr id="866" name="공지사항목록.png" descr="공지사항목록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118100" y="1996817"/>
            <a:ext cx="11425248" cy="3501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67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5400000">
            <a:off x="5236076" y="5719715"/>
            <a:ext cx="889001" cy="655053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공지사항 목록 페이지…"/>
          <p:cNvSpPr txBox="1"/>
          <p:nvPr/>
        </p:nvSpPr>
        <p:spPr>
          <a:xfrm>
            <a:off x="5365750" y="6596380"/>
            <a:ext cx="4385944" cy="1231265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공지사항 목록 페이지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제목 클릭시 공지사항 내용 확인가능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조회수 처리 및 페이징 처리</a:t>
            </a:r>
            <a:endParaRPr lang="ko-KR" altLang="en-US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87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877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4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5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887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888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889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890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891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892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893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894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895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896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897" name="TextBox 36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  <p:pic>
        <p:nvPicPr>
          <p:cNvPr id="898" name="스크린샷 2025-05-23 오전 10.28.20.png" descr="스크린샷 2025-05-23 오전 10.28.20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699000" y="1832861"/>
            <a:ext cx="11049000" cy="347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5400000">
            <a:off x="5236076" y="5517811"/>
            <a:ext cx="889001" cy="655053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공지사항 상세보기 페이지…"/>
          <p:cNvSpPr txBox="1"/>
          <p:nvPr/>
        </p:nvSpPr>
        <p:spPr>
          <a:xfrm>
            <a:off x="5365750" y="6394476"/>
            <a:ext cx="4347844" cy="1614144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공지사항 상세보기 페이지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공지사항 제목 및 내용확인 가능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작성자, 작성시간, 조회수 확인 가능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목록으로 이동 하는 버튼 추가</a:t>
            </a:r>
            <a:endParaRPr lang="ko-KR" altLang="en-US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90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909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0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1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4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6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919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920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921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922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923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924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925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926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927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928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929" name="TextBox 36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  <p:pic>
        <p:nvPicPr>
          <p:cNvPr id="930" name="스크린샷 2025-05-23 오전 10.33.21.png" descr="스크린샷 2025-05-23 오전 10.33.21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016500" y="1943443"/>
            <a:ext cx="10845800" cy="344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5400000">
            <a:off x="5382126" y="5554423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공지사항 작성 페이지…"/>
          <p:cNvSpPr txBox="1"/>
          <p:nvPr/>
        </p:nvSpPr>
        <p:spPr>
          <a:xfrm>
            <a:off x="5511800" y="6431088"/>
            <a:ext cx="5506719" cy="844106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공지사항 작성 페이지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권한을 통해 회원은 작성페이지가 보이지 않음</a:t>
            </a:r>
            <a:endParaRPr lang="ko-KR" altLang="en-US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93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941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8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951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952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953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954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955" name="TextBox 2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956" name="TextBox 2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957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958" name="TextBox 31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959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960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961" name="TextBox 36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  <p:pic>
        <p:nvPicPr>
          <p:cNvPr id="962" name="Picture 21" descr="Picture 2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5400000">
            <a:off x="5382126" y="5554423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공지사항 상세보기 페이지…"/>
          <p:cNvSpPr txBox="1"/>
          <p:nvPr/>
        </p:nvSpPr>
        <p:spPr>
          <a:xfrm>
            <a:off x="5511800" y="6431088"/>
            <a:ext cx="6602094" cy="844106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/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공지사항 상세보기 페이지</a:t>
            </a:r>
            <a:endParaRPr lang="ko-KR" altLang="en-US">
              <a:latin typeface="한컴 바겐세일 M"/>
              <a:ea typeface="한컴 바겐세일 M"/>
            </a:endParaRPr>
          </a:p>
          <a:p>
            <a:pPr lvl="0">
              <a:defRPr sz="2500" b="1">
                <a:solidFill>
                  <a:srgbClr val="ffffff"/>
                </a:solidFill>
              </a:defRPr>
            </a:pPr>
            <a:r>
              <a:rPr lang="ko-KR" altLang="en-US">
                <a:latin typeface="한컴 바겐세일 M"/>
                <a:ea typeface="한컴 바겐세일 M"/>
              </a:rPr>
              <a:t>관리자 권한을 통해 수정 및 삭제가 가능한 버튼을 삽입</a:t>
            </a:r>
            <a:endParaRPr lang="ko-KR" altLang="en-US">
              <a:latin typeface="한컴 바겐세일 M"/>
              <a:ea typeface="한컴 바겐세일 M"/>
            </a:endParaRPr>
          </a:p>
        </p:txBody>
      </p:sp>
      <p:pic>
        <p:nvPicPr>
          <p:cNvPr id="964" name="스크린샷 2025-05-23 오전 10.35.03.png" descr="스크린샷 2025-05-23 오전 10.35.03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499100" y="1891111"/>
            <a:ext cx="10845800" cy="344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5" name="Picture 21" descr="Picture 21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5400000">
            <a:off x="14735505" y="5554423"/>
            <a:ext cx="889001" cy="655054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수정/삭제 버튼"/>
          <p:cNvSpPr txBox="1"/>
          <p:nvPr/>
        </p:nvSpPr>
        <p:spPr>
          <a:xfrm>
            <a:off x="14715977" y="6431088"/>
            <a:ext cx="1874668" cy="463106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25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ko-KR" altLang="en-US">
                <a:latin typeface="한컴 바겐세일 M"/>
                <a:ea typeface="한컴 바겐세일 M"/>
              </a:rPr>
              <a:t>수정/삭제 버튼</a:t>
            </a:r>
            <a:endParaRPr lang="ko-KR" altLang="en-US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96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1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975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6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9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3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4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559300" y="2463800"/>
            <a:ext cx="13169900" cy="740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5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5400000">
            <a:off x="8140700" y="6426200"/>
            <a:ext cx="3048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6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120000">
            <a:off x="8801100" y="6096000"/>
            <a:ext cx="3048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7" name="Picture 23" descr="Picture 2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8051800" y="6045200"/>
            <a:ext cx="393700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8" name="Picture 24" descr="Picture 2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8394700" y="6045200"/>
            <a:ext cx="393700" cy="342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31711" dir="2700000">
              <a:srgbClr val="000000">
                <a:alpha val="50000"/>
              </a:srgbClr>
            </a:outerShdw>
          </a:effectLst>
        </p:spPr>
      </p:pic>
      <p:sp>
        <p:nvSpPr>
          <p:cNvPr id="989" name="TextBox 25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990" name="TextBox 26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991" name="TextBox 27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992" name="TextBox 28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993" name="TextBox 29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994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995" name="TextBox 31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996" name="TextBox 32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997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998" name="TextBox 34"/>
          <p:cNvSpPr txBox="1"/>
          <p:nvPr/>
        </p:nvSpPr>
        <p:spPr>
          <a:xfrm>
            <a:off x="9499600" y="1930400"/>
            <a:ext cx="4711700" cy="46037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31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추천 패키지 리스트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999" name="TextBox 35"/>
          <p:cNvSpPr txBox="1"/>
          <p:nvPr/>
        </p:nvSpPr>
        <p:spPr>
          <a:xfrm>
            <a:off x="8178800" y="6705600"/>
            <a:ext cx="2641600" cy="581025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lvl="0">
              <a:lnSpc>
                <a:spcPct val="99600"/>
              </a:lnSpc>
              <a:defRPr sz="1300"/>
            </a:pPr>
            <a:r>
              <a:rPr sz="1900" b="1">
                <a:solidFill>
                  <a:schemeClr val="dk1"/>
                </a:solidFill>
                <a:latin typeface="Pretendard Regular"/>
                <a:ea typeface="Pretendard Regular"/>
                <a:cs typeface="Pretendard Regular"/>
                <a:sym typeface="Pretendard Regular"/>
              </a:rPr>
              <a:t>선택 패키지 제목 및</a:t>
            </a:r>
            <a:endParaRPr sz="1900" b="1">
              <a:solidFill>
                <a:schemeClr val="dk1"/>
              </a:solidFill>
              <a:latin typeface="Pretendard Regular"/>
              <a:ea typeface="Pretendard Regular"/>
              <a:cs typeface="Pretendard Regular"/>
              <a:sym typeface="Pretendard Regular"/>
            </a:endParaRPr>
          </a:p>
          <a:p>
            <a:pPr lvl="0">
              <a:lnSpc>
                <a:spcPct val="99600"/>
              </a:lnSpc>
              <a:defRPr sz="1300">
                <a:latin typeface="Pretendard Regular"/>
                <a:ea typeface="Pretendard Regular"/>
                <a:cs typeface="Pretendard Regular"/>
                <a:sym typeface="Pretendard Regular"/>
              </a:defRPr>
            </a:pPr>
            <a:r>
              <a:rPr sz="1900" b="1">
                <a:solidFill>
                  <a:schemeClr val="dk1"/>
                </a:solidFill>
                <a:latin typeface="Pretendard Regular"/>
                <a:ea typeface="Pretendard Regular"/>
                <a:cs typeface="Pretendard Regular"/>
                <a:sym typeface="Pretendard Regular"/>
              </a:rPr>
              <a:t> 썸네일 이미지 확대</a:t>
            </a:r>
            <a:endParaRPr sz="1900" b="1">
              <a:solidFill>
                <a:schemeClr val="dk1"/>
              </a:solidFill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1000" name="TextBox 36"/>
          <p:cNvSpPr txBox="1"/>
          <p:nvPr/>
        </p:nvSpPr>
        <p:spPr>
          <a:xfrm>
            <a:off x="9144000" y="6007100"/>
            <a:ext cx="2641600" cy="384174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lvl="0">
              <a:lnSpc>
                <a:spcPct val="99600"/>
              </a:lnSpc>
              <a:defRPr sz="1300">
                <a:solidFill>
                  <a:srgbClr val="ffffff"/>
                </a:solidFill>
              </a:defRPr>
            </a:pPr>
            <a:r>
              <a:rPr b="1">
                <a:latin typeface="Pretendard Regular"/>
                <a:ea typeface="Pretendard Regular"/>
                <a:cs typeface="Pretendard Regular"/>
                <a:sym typeface="Pretendard Regular"/>
              </a:rPr>
              <a:t>선택 패키지 상세보기 </a:t>
            </a:r>
            <a:endParaRPr b="1">
              <a:latin typeface="Pretendard Regular"/>
              <a:ea typeface="Pretendard Regular"/>
              <a:cs typeface="Pretendard Regular"/>
              <a:sym typeface="Pretendard Regular"/>
            </a:endParaRPr>
          </a:p>
          <a:p>
            <a:pPr lvl="0">
              <a:lnSpc>
                <a:spcPct val="99600"/>
              </a:lnSpc>
              <a:defRPr sz="1300">
                <a:solidFill>
                  <a:srgbClr val="ffffff"/>
                </a:solidFill>
              </a:defRPr>
            </a:pPr>
            <a:r>
              <a:rPr b="1">
                <a:latin typeface="Pretendard Regular"/>
                <a:ea typeface="Pretendard Regular"/>
                <a:cs typeface="Pretendard Regular"/>
                <a:sym typeface="Pretendard Regular"/>
              </a:rPr>
              <a:t>페이지 이동</a:t>
            </a:r>
            <a:endParaRPr b="1"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1001" name="TextBox 37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1002" name="TextBox 38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1003" name="TextBox 39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00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0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012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5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8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0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1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533900" y="3670300"/>
            <a:ext cx="5803900" cy="617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0769600" y="3670300"/>
            <a:ext cx="6172200" cy="617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5400000">
            <a:off x="15900400" y="8089900"/>
            <a:ext cx="9398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Picture 23" descr="Picture 2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1772900" y="3098800"/>
            <a:ext cx="647700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Picture 24" descr="Picture 2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664200" y="3073400"/>
            <a:ext cx="571500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5" descr="Picture 25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16200000">
            <a:off x="15214600" y="6146800"/>
            <a:ext cx="2349500" cy="1104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TextBox 26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028" name="TextBox 27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029" name="TextBox 28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030" name="TextBox 29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031" name="TextBox 30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032" name="TextBox 31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033" name="TextBox 32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034" name="TextBox 33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기술스택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안내</a:t>
            </a:r>
          </a:p>
        </p:txBody>
      </p:sp>
      <p:sp>
        <p:nvSpPr>
          <p:cNvPr id="1035" name="TextBox 34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1036" name="TextBox 35"/>
          <p:cNvSpPr txBox="1"/>
          <p:nvPr/>
        </p:nvSpPr>
        <p:spPr>
          <a:xfrm>
            <a:off x="6235699" y="3200400"/>
            <a:ext cx="5006561" cy="46672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31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이미지 확대모습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1037" name="TextBox 36"/>
          <p:cNvSpPr txBox="1"/>
          <p:nvPr/>
        </p:nvSpPr>
        <p:spPr>
          <a:xfrm>
            <a:off x="12496800" y="3136900"/>
            <a:ext cx="4324350" cy="469900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99600"/>
              </a:lnSpc>
              <a:defRPr sz="3100">
                <a:solidFill>
                  <a:srgbClr val="fff10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 lvl="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상세보기페이지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1038" name="TextBox 37"/>
          <p:cNvSpPr txBox="1"/>
          <p:nvPr/>
        </p:nvSpPr>
        <p:spPr>
          <a:xfrm>
            <a:off x="15455900" y="8851900"/>
            <a:ext cx="2730500" cy="26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700">
                <a:solidFill>
                  <a:srgbClr val="58CCFF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제휴사이트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링크</a:t>
            </a:r>
          </a:p>
        </p:txBody>
      </p:sp>
      <p:sp>
        <p:nvSpPr>
          <p:cNvPr id="1039" name="TextBox 3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1040" name="TextBox 3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1041" name="TextBox 40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04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6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7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8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050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1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2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3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4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5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6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7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8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559300" y="2857500"/>
            <a:ext cx="6172200" cy="539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0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0947400" y="2895600"/>
            <a:ext cx="6172200" cy="535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1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1500000">
            <a:off x="4953000" y="7531100"/>
            <a:ext cx="660400" cy="20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Picture 23" descr="Picture 2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350000" y="4584700"/>
            <a:ext cx="254000" cy="190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7379" dir="2700000">
              <a:srgbClr val="000000">
                <a:alpha val="50000"/>
              </a:srgbClr>
            </a:outerShdw>
          </a:effectLst>
        </p:spPr>
      </p:pic>
      <p:pic>
        <p:nvPicPr>
          <p:cNvPr id="1063" name="Picture 24" descr="Picture 2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654800" y="4597400"/>
            <a:ext cx="266700" cy="190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TextBox 25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065" name="TextBox 26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066" name="TextBox 27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067" name="TextBox 28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068" name="TextBox 29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069" name="TextBox 30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070" name="TextBox 31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071" name="TextBox 32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기술스택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안내</a:t>
            </a:r>
          </a:p>
        </p:txBody>
      </p:sp>
      <p:sp>
        <p:nvSpPr>
          <p:cNvPr id="1072" name="TextBox 3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1073" name="TextBox 34"/>
          <p:cNvSpPr txBox="1"/>
          <p:nvPr/>
        </p:nvSpPr>
        <p:spPr>
          <a:xfrm>
            <a:off x="6527799" y="2247900"/>
            <a:ext cx="5245101" cy="46672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99600"/>
              </a:lnSpc>
              <a:defRPr sz="31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상품 등록 페이지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1074" name="TextBox 35"/>
          <p:cNvSpPr txBox="1"/>
          <p:nvPr/>
        </p:nvSpPr>
        <p:spPr>
          <a:xfrm>
            <a:off x="14636750" y="4300287"/>
            <a:ext cx="2730500" cy="1025526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lvl="0">
              <a:lnSpc>
                <a:spcPct val="99600"/>
              </a:lnSpc>
              <a:defRPr sz="1300"/>
            </a:pPr>
            <a:r>
              <a:rPr sz="1700" b="1">
                <a:latin typeface="Pretendard Regular"/>
                <a:ea typeface="Pretendard Regular"/>
                <a:cs typeface="Pretendard Regular"/>
                <a:sym typeface="Pretendard Regular"/>
              </a:rPr>
              <a:t>관리자만 가능한 추천 하기  </a:t>
            </a:r>
            <a:endParaRPr sz="1700" b="1">
              <a:latin typeface="Pretendard Regular"/>
              <a:ea typeface="Pretendard Regular"/>
              <a:cs typeface="Pretendard Regular"/>
              <a:sym typeface="Pretendard Regular"/>
            </a:endParaRPr>
          </a:p>
          <a:p>
            <a:pPr lvl="0">
              <a:lnSpc>
                <a:spcPct val="99600"/>
              </a:lnSpc>
              <a:defRPr sz="1300"/>
            </a:pPr>
            <a:r>
              <a:rPr sz="1700" b="1">
                <a:latin typeface="Pretendard Regular"/>
                <a:ea typeface="Pretendard Regular"/>
                <a:cs typeface="Pretendard Regular"/>
                <a:sym typeface="Pretendard Regular"/>
              </a:rPr>
              <a:t>및 수정, 삭제 추천하기 누르면 추천 </a:t>
            </a:r>
            <a:endParaRPr sz="1700" b="1">
              <a:latin typeface="Pretendard Regular"/>
              <a:ea typeface="Pretendard Regular"/>
              <a:cs typeface="Pretendard Regular"/>
              <a:sym typeface="Pretendard Regular"/>
            </a:endParaRPr>
          </a:p>
          <a:p>
            <a:pPr lvl="0">
              <a:lnSpc>
                <a:spcPct val="99600"/>
              </a:lnSpc>
              <a:defRPr sz="1300"/>
            </a:pPr>
            <a:r>
              <a:rPr sz="1700" b="1">
                <a:latin typeface="Pretendard Regular"/>
                <a:ea typeface="Pretendard Regular"/>
                <a:cs typeface="Pretendard Regular"/>
                <a:sym typeface="Pretendard Regular"/>
              </a:rPr>
              <a:t>패키지 리스트에 등록</a:t>
            </a:r>
            <a:endParaRPr sz="1700" b="1"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1075" name="TextBox 36"/>
          <p:cNvSpPr txBox="1"/>
          <p:nvPr/>
        </p:nvSpPr>
        <p:spPr>
          <a:xfrm>
            <a:off x="13246100" y="2286000"/>
            <a:ext cx="3406913" cy="469900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99600"/>
              </a:lnSpc>
              <a:defRPr sz="3100">
                <a:solidFill>
                  <a:srgbClr val="fff100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 lvl="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예약하기</a:t>
            </a:r>
            <a:endParaRPr>
              <a:latin typeface="Pretendard Regular"/>
              <a:ea typeface="Pretendard Regular"/>
              <a:cs typeface="Pretendard Regular"/>
              <a:sym typeface="Pretendard Regular"/>
            </a:endParaRPr>
          </a:p>
        </p:txBody>
      </p:sp>
      <p:sp>
        <p:nvSpPr>
          <p:cNvPr id="1076" name="TextBox 37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1077" name="TextBox 38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1078" name="TextBox 39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  <p:sp>
        <p:nvSpPr>
          <p:cNvPr id="1079" name="TextBox 40"/>
          <p:cNvSpPr txBox="1"/>
          <p:nvPr/>
        </p:nvSpPr>
        <p:spPr>
          <a:xfrm>
            <a:off x="5664200" y="7505700"/>
            <a:ext cx="33909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2400"/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썸네일용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이미지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파일업로드</a:t>
            </a:r>
          </a:p>
        </p:txBody>
      </p:sp>
      <p:sp>
        <p:nvSpPr>
          <p:cNvPr id="1080" name="TextBox 41"/>
          <p:cNvSpPr txBox="1"/>
          <p:nvPr/>
        </p:nvSpPr>
        <p:spPr>
          <a:xfrm>
            <a:off x="6972300" y="4584700"/>
            <a:ext cx="2057400" cy="22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400"/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상세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내용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이미지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파일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업로드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08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7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TextBox 9"/>
          <p:cNvSpPr txBox="1"/>
          <p:nvPr/>
        </p:nvSpPr>
        <p:spPr>
          <a:xfrm>
            <a:off x="4051300" y="1974867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089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0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1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4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5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TextBox 35"/>
          <p:cNvSpPr txBox="1"/>
          <p:nvPr/>
        </p:nvSpPr>
        <p:spPr>
          <a:xfrm>
            <a:off x="1003300" y="4457699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099" name="TextBox 36"/>
          <p:cNvSpPr txBox="1"/>
          <p:nvPr/>
        </p:nvSpPr>
        <p:spPr>
          <a:xfrm>
            <a:off x="1130300" y="49212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100" name="TextBox 37"/>
          <p:cNvSpPr txBox="1"/>
          <p:nvPr/>
        </p:nvSpPr>
        <p:spPr>
          <a:xfrm>
            <a:off x="1130300" y="52895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101" name="TextBox 38"/>
          <p:cNvSpPr txBox="1"/>
          <p:nvPr/>
        </p:nvSpPr>
        <p:spPr>
          <a:xfrm>
            <a:off x="1130300" y="56578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102" name="TextBox 39"/>
          <p:cNvSpPr txBox="1"/>
          <p:nvPr/>
        </p:nvSpPr>
        <p:spPr>
          <a:xfrm>
            <a:off x="1130300" y="60261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103" name="TextBox 40"/>
          <p:cNvSpPr txBox="1"/>
          <p:nvPr/>
        </p:nvSpPr>
        <p:spPr>
          <a:xfrm>
            <a:off x="1130300" y="64071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1104" name="TextBox 41"/>
          <p:cNvSpPr txBox="1"/>
          <p:nvPr/>
        </p:nvSpPr>
        <p:spPr>
          <a:xfrm>
            <a:off x="1130300" y="6775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1105" name="TextBox 42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106" name="TextBox 43"/>
          <p:cNvSpPr txBox="1"/>
          <p:nvPr/>
        </p:nvSpPr>
        <p:spPr>
          <a:xfrm>
            <a:off x="12675703" y="1133475"/>
            <a:ext cx="1383197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107" name="TextBox 44"/>
          <p:cNvSpPr txBox="1"/>
          <p:nvPr/>
        </p:nvSpPr>
        <p:spPr>
          <a:xfrm>
            <a:off x="4889500" y="7829550"/>
            <a:ext cx="11602244" cy="58102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spAutoFit/>
          </a:bodyPr>
          <a:lstStyle>
            <a:lvl1pPr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lvl1pPr>
          </a:lstStyle>
          <a:p>
            <a:pPr lvl="0">
              <a:defRPr/>
            </a:pPr>
            <a:r>
              <a:rPr lang="ko-KR" altLang="en-US" sz="2400"/>
              <a:t>1인당 가격에 인원수를 더하여 자동으로 총 결제금액이 나올 수 있도록 페이지 구현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108" name="TextBox 50"/>
          <p:cNvSpPr txBox="1"/>
          <p:nvPr/>
        </p:nvSpPr>
        <p:spPr>
          <a:xfrm>
            <a:off x="685798" y="2315328"/>
            <a:ext cx="2895601" cy="178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페이지 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구현 소개</a:t>
            </a:r>
          </a:p>
        </p:txBody>
      </p:sp>
      <p:sp>
        <p:nvSpPr>
          <p:cNvPr id="1109" name="TextBox 51"/>
          <p:cNvSpPr txBox="1"/>
          <p:nvPr/>
        </p:nvSpPr>
        <p:spPr>
          <a:xfrm>
            <a:off x="965200" y="1130299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pic>
        <p:nvPicPr>
          <p:cNvPr id="1110" name="그림 520" descr="그림 5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781551" y="1991253"/>
            <a:ext cx="12541250" cy="5542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11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6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7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TextBox 9"/>
          <p:cNvSpPr txBox="1"/>
          <p:nvPr/>
        </p:nvSpPr>
        <p:spPr>
          <a:xfrm>
            <a:off x="4051300" y="1970105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119" name="Picture 10" descr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/>
          </a:ln>
        </p:spPr>
      </p:pic>
      <p:pic>
        <p:nvPicPr>
          <p:cNvPr id="1120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5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7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TextBox 35"/>
          <p:cNvSpPr txBox="1"/>
          <p:nvPr/>
        </p:nvSpPr>
        <p:spPr>
          <a:xfrm>
            <a:off x="1003300" y="4454524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129" name="TextBox 36"/>
          <p:cNvSpPr txBox="1"/>
          <p:nvPr/>
        </p:nvSpPr>
        <p:spPr>
          <a:xfrm>
            <a:off x="1130300" y="49180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130" name="TextBox 37"/>
          <p:cNvSpPr txBox="1"/>
          <p:nvPr/>
        </p:nvSpPr>
        <p:spPr>
          <a:xfrm>
            <a:off x="1130300" y="52895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131" name="TextBox 38"/>
          <p:cNvSpPr txBox="1"/>
          <p:nvPr/>
        </p:nvSpPr>
        <p:spPr>
          <a:xfrm>
            <a:off x="1130300" y="565150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132" name="TextBox 39"/>
          <p:cNvSpPr txBox="1"/>
          <p:nvPr/>
        </p:nvSpPr>
        <p:spPr>
          <a:xfrm>
            <a:off x="1130300" y="6022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133" name="TextBox 40"/>
          <p:cNvSpPr txBox="1"/>
          <p:nvPr/>
        </p:nvSpPr>
        <p:spPr>
          <a:xfrm>
            <a:off x="1130300" y="6403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1134" name="TextBox 41"/>
          <p:cNvSpPr txBox="1"/>
          <p:nvPr/>
        </p:nvSpPr>
        <p:spPr>
          <a:xfrm>
            <a:off x="1130300" y="67754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1135" name="TextBox 42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136" name="TextBox 43"/>
          <p:cNvSpPr txBox="1"/>
          <p:nvPr/>
        </p:nvSpPr>
        <p:spPr>
          <a:xfrm>
            <a:off x="12675703" y="1133475"/>
            <a:ext cx="1383197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137" name="TextBox 44"/>
          <p:cNvSpPr txBox="1"/>
          <p:nvPr/>
        </p:nvSpPr>
        <p:spPr>
          <a:xfrm>
            <a:off x="4889500" y="8610600"/>
            <a:ext cx="12877800" cy="112395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ko-KR" altLang="en-US" sz="2300"/>
              <a:t>아임포트 API와 연동하여 카카오 결제를 구현하고 결제 상태를 표시하여 소비자가 직관적으로 알 수 있게 하였고 </a:t>
            </a:r>
            <a:endParaRPr lang="ko-KR" altLang="en-US" sz="2300"/>
          </a:p>
          <a:p>
            <a:pPr lvl="0"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ko-KR" altLang="en-US" sz="2300"/>
              <a:t>결제 취소 시 상태가 바뀌며 예약 삭제 버튼이 보이도록 설계</a:t>
            </a:r>
            <a:endParaRPr lang="ko-KR" altLang="en-US" sz="2300"/>
          </a:p>
        </p:txBody>
      </p:sp>
      <p:sp>
        <p:nvSpPr>
          <p:cNvPr id="1138" name="TextBox 50"/>
          <p:cNvSpPr txBox="1"/>
          <p:nvPr/>
        </p:nvSpPr>
        <p:spPr>
          <a:xfrm>
            <a:off x="685798" y="2315328"/>
            <a:ext cx="2895601" cy="178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페이지 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구현 소개</a:t>
            </a:r>
          </a:p>
        </p:txBody>
      </p:sp>
      <p:sp>
        <p:nvSpPr>
          <p:cNvPr id="1139" name="TextBox 51"/>
          <p:cNvSpPr txBox="1"/>
          <p:nvPr/>
        </p:nvSpPr>
        <p:spPr>
          <a:xfrm>
            <a:off x="965199" y="1125537"/>
            <a:ext cx="33528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60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pic>
        <p:nvPicPr>
          <p:cNvPr id="1140" name="그림 521" descr="그림 52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527548" y="1621598"/>
            <a:ext cx="3665117" cy="3521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1" name="그림 522" descr="그림 522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2868902" y="1662329"/>
            <a:ext cx="2823289" cy="3290671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오른쪽 화살표 524"/>
          <p:cNvSpPr/>
          <p:nvPr/>
        </p:nvSpPr>
        <p:spPr>
          <a:xfrm>
            <a:off x="9855458" y="2854289"/>
            <a:ext cx="1620416" cy="7353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E6FD72"/>
                </a:solidFill>
              </a:defRPr>
            </a:pPr>
          </a:p>
        </p:txBody>
      </p:sp>
      <p:pic>
        <p:nvPicPr>
          <p:cNvPr id="1143" name="그림 525" descr="그림 525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1779094" y="5748337"/>
            <a:ext cx="4762813" cy="26087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7" name="아래로 구부러진 화살표 527"/>
          <p:cNvGrpSpPr/>
          <p:nvPr/>
        </p:nvGrpSpPr>
        <p:grpSpPr>
          <a:xfrm>
            <a:off x="16638339" y="3853656"/>
            <a:ext cx="1120963" cy="1851009"/>
            <a:chOff x="0" y="0"/>
            <a:chExt cx="1120962" cy="1851007"/>
          </a:xfrm>
        </p:grpSpPr>
        <p:sp>
          <p:nvSpPr>
            <p:cNvPr id="1144" name="도형"/>
            <p:cNvSpPr/>
            <p:nvPr/>
          </p:nvSpPr>
          <p:spPr>
            <a:xfrm rot="5376030">
              <a:off x="-361182" y="371435"/>
              <a:ext cx="1843327" cy="110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24" y="21600"/>
                  </a:moveTo>
                  <a:lnTo>
                    <a:pt x="15107" y="16200"/>
                  </a:lnTo>
                  <a:lnTo>
                    <a:pt x="16731" y="16200"/>
                  </a:lnTo>
                  <a:lnTo>
                    <a:pt x="16731" y="16200"/>
                  </a:lnTo>
                  <a:cubicBezTo>
                    <a:pt x="15762" y="6663"/>
                    <a:pt x="12376" y="0"/>
                    <a:pt x="8500" y="0"/>
                  </a:cubicBezTo>
                  <a:lnTo>
                    <a:pt x="11747" y="0"/>
                  </a:lnTo>
                  <a:cubicBezTo>
                    <a:pt x="15623" y="0"/>
                    <a:pt x="19008" y="6663"/>
                    <a:pt x="19977" y="16200"/>
                  </a:cubicBezTo>
                  <a:lnTo>
                    <a:pt x="21600" y="16200"/>
                  </a:lnTo>
                  <a:close/>
                  <a:moveTo>
                    <a:pt x="10123" y="397"/>
                  </a:moveTo>
                  <a:lnTo>
                    <a:pt x="10123" y="397"/>
                  </a:lnTo>
                  <a:cubicBezTo>
                    <a:pt x="6130" y="2372"/>
                    <a:pt x="3246" y="11261"/>
                    <a:pt x="3246" y="21600"/>
                  </a:cubicBezTo>
                  <a:lnTo>
                    <a:pt x="0" y="21600"/>
                  </a:lnTo>
                  <a:cubicBezTo>
                    <a:pt x="0" y="9671"/>
                    <a:pt x="3806" y="0"/>
                    <a:pt x="8500" y="0"/>
                  </a:cubicBezTo>
                  <a:cubicBezTo>
                    <a:pt x="9045" y="0"/>
                    <a:pt x="9589" y="133"/>
                    <a:pt x="10123" y="3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145" name="도형"/>
            <p:cNvSpPr/>
            <p:nvPr/>
          </p:nvSpPr>
          <p:spPr>
            <a:xfrm rot="5376030">
              <a:off x="125105" y="-118255"/>
              <a:ext cx="863923" cy="1108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97"/>
                  </a:moveTo>
                  <a:lnTo>
                    <a:pt x="21600" y="397"/>
                  </a:lnTo>
                  <a:cubicBezTo>
                    <a:pt x="13078" y="2372"/>
                    <a:pt x="6926" y="11261"/>
                    <a:pt x="6926" y="21600"/>
                  </a:cubicBezTo>
                  <a:lnTo>
                    <a:pt x="0" y="21600"/>
                  </a:lnTo>
                  <a:cubicBezTo>
                    <a:pt x="0" y="9671"/>
                    <a:pt x="8120" y="0"/>
                    <a:pt x="18137" y="0"/>
                  </a:cubicBezTo>
                  <a:cubicBezTo>
                    <a:pt x="19299" y="0"/>
                    <a:pt x="20459" y="133"/>
                    <a:pt x="21600" y="39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146" name="선"/>
            <p:cNvSpPr/>
            <p:nvPr/>
          </p:nvSpPr>
          <p:spPr>
            <a:xfrm rot="5376030">
              <a:off x="-361182" y="371435"/>
              <a:ext cx="1843327" cy="110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23" y="397"/>
                  </a:moveTo>
                  <a:lnTo>
                    <a:pt x="10123" y="397"/>
                  </a:lnTo>
                  <a:cubicBezTo>
                    <a:pt x="6130" y="2372"/>
                    <a:pt x="3246" y="11261"/>
                    <a:pt x="3246" y="21600"/>
                  </a:cubicBezTo>
                  <a:lnTo>
                    <a:pt x="0" y="21600"/>
                  </a:lnTo>
                  <a:cubicBezTo>
                    <a:pt x="0" y="9671"/>
                    <a:pt x="3806" y="0"/>
                    <a:pt x="8500" y="0"/>
                  </a:cubicBezTo>
                  <a:lnTo>
                    <a:pt x="11747" y="0"/>
                  </a:lnTo>
                  <a:cubicBezTo>
                    <a:pt x="15623" y="0"/>
                    <a:pt x="19008" y="6663"/>
                    <a:pt x="19977" y="16200"/>
                  </a:cubicBezTo>
                  <a:lnTo>
                    <a:pt x="21600" y="16200"/>
                  </a:lnTo>
                  <a:lnTo>
                    <a:pt x="18624" y="21600"/>
                  </a:lnTo>
                  <a:lnTo>
                    <a:pt x="15107" y="16200"/>
                  </a:lnTo>
                  <a:lnTo>
                    <a:pt x="16731" y="16200"/>
                  </a:lnTo>
                  <a:lnTo>
                    <a:pt x="16731" y="16200"/>
                  </a:lnTo>
                  <a:cubicBezTo>
                    <a:pt x="15762" y="6663"/>
                    <a:pt x="12376" y="0"/>
                    <a:pt x="8500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pic>
        <p:nvPicPr>
          <p:cNvPr id="1148" name="그림 528" descr="그림 528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559300" y="5744748"/>
            <a:ext cx="5400041" cy="2514789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왼쪽 화살표 529"/>
          <p:cNvSpPr/>
          <p:nvPr/>
        </p:nvSpPr>
        <p:spPr>
          <a:xfrm>
            <a:off x="10167036" y="6896100"/>
            <a:ext cx="1154858" cy="61957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Picture 3" descr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/>
          </a:ln>
          <a:effectLst>
            <a:outerShdw blurRad="1270000" dir="2700000" rotWithShape="0">
              <a:srgbClr val="000000">
                <a:alpha val="24000"/>
              </a:srgbClr>
            </a:outerShdw>
          </a:effectLst>
        </p:spPr>
      </p:pic>
      <p:pic>
        <p:nvPicPr>
          <p:cNvPr id="1445" name="Picture 4" descr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/>
          </a:ln>
        </p:spPr>
      </p:pic>
      <p:pic>
        <p:nvPicPr>
          <p:cNvPr id="1446" name="Picture 5" descr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/>
          </a:ln>
        </p:spPr>
      </p:pic>
      <p:pic>
        <p:nvPicPr>
          <p:cNvPr id="1447" name="Picture 6" descr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/>
          </a:ln>
        </p:spPr>
      </p:pic>
      <p:pic>
        <p:nvPicPr>
          <p:cNvPr id="1448" name="Picture 7" descr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/>
          </a:ln>
        </p:spPr>
      </p:pic>
      <p:pic>
        <p:nvPicPr>
          <p:cNvPr id="1449" name="Picture 8" descr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/>
          </a:ln>
        </p:spPr>
      </p:pic>
      <p:sp>
        <p:nvSpPr>
          <p:cNvPr id="1450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2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3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4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5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6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7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8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9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10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11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12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13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14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15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16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17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18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19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20</a:t>
            </a:r>
            <a:endParaRPr lang="ko-KR" altLang="en-US"/>
          </a:p>
          <a:p>
            <a:pPr lvl="0"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21</a:t>
            </a:r>
            <a:endParaRPr lang="ko-KR" altLang="en-US"/>
          </a:p>
        </p:txBody>
      </p:sp>
      <p:pic>
        <p:nvPicPr>
          <p:cNvPr id="1451" name="Picture 10" descr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/>
          </a:ln>
        </p:spPr>
      </p:pic>
      <p:pic>
        <p:nvPicPr>
          <p:cNvPr id="1452" name="Picture 12" descr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/>
          </a:ln>
        </p:spPr>
      </p:pic>
      <p:pic>
        <p:nvPicPr>
          <p:cNvPr id="1453" name="Picture 13" descr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/>
          </a:ln>
        </p:spPr>
      </p:pic>
      <p:pic>
        <p:nvPicPr>
          <p:cNvPr id="1454" name="Picture 14" descr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/>
          </a:ln>
        </p:spPr>
      </p:pic>
      <p:pic>
        <p:nvPicPr>
          <p:cNvPr id="1455" name="Picture 15" descr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/>
          </a:ln>
        </p:spPr>
      </p:pic>
      <p:pic>
        <p:nvPicPr>
          <p:cNvPr id="1456" name="Picture 16" descr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/>
          </a:ln>
        </p:spPr>
      </p:pic>
      <p:pic>
        <p:nvPicPr>
          <p:cNvPr id="1457" name="Picture 17" descr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/>
          </a:ln>
        </p:spPr>
      </p:pic>
      <p:pic>
        <p:nvPicPr>
          <p:cNvPr id="1458" name="Picture 18" descr="Picture 1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/>
          </a:ln>
        </p:spPr>
      </p:pic>
      <p:pic>
        <p:nvPicPr>
          <p:cNvPr id="1459" name="Picture 19" descr="Picture 1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/>
          </a:ln>
        </p:spPr>
      </p:pic>
      <p:graphicFrame>
        <p:nvGraphicFramePr>
          <p:cNvPr id="1460" name="Table 20"/>
          <p:cNvGraphicFramePr/>
          <p:nvPr/>
        </p:nvGraphicFramePr>
        <p:xfrm>
          <a:off x="5435600" y="2755900"/>
          <a:ext cx="11303000" cy="6667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60600"/>
                <a:gridCol w="2260600"/>
                <a:gridCol w="2260600"/>
                <a:gridCol w="2260600"/>
                <a:gridCol w="2260600"/>
              </a:tblGrid>
              <a:tr h="609600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8db5c6"/>
                      </a:solidFill>
                    </a:lnT>
                    <a:lnB w="6349">
                      <a:solidFill>
                        <a:srgbClr val="2e3d4f"/>
                      </a:solidFill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1714"/>
                        </a:lnSpc>
                        <a:defRPr sz="2300" spc="100">
                          <a:solidFill>
                            <a:srgbClr val="ffffff"/>
                          </a:solidFill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defRPr>
                      </a:pPr>
                      <a:r>
                        <a:rPr lang="ko-KR" altLang="en-US"/>
                        <a:t>1주차</a:t>
                      </a: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8db5c6"/>
                      </a:solidFill>
                    </a:lnT>
                    <a:lnB w="6349">
                      <a:solidFill>
                        <a:srgbClr val="8db5c6"/>
                      </a:solidFill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1714"/>
                        </a:lnSpc>
                        <a:defRPr sz="2300">
                          <a:solidFill>
                            <a:srgbClr val="ffffff"/>
                          </a:solidFill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defRPr>
                      </a:pPr>
                      <a:r>
                        <a:rPr lang="ko-KR" altLang="en-US"/>
                        <a:t>2주차</a:t>
                      </a: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8db5c6"/>
                      </a:solidFill>
                    </a:lnT>
                    <a:lnB w="6349">
                      <a:solidFill>
                        <a:srgbClr val="8db5c6"/>
                      </a:solidFill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1714"/>
                        </a:lnSpc>
                        <a:defRPr sz="2300">
                          <a:solidFill>
                            <a:srgbClr val="ffffff"/>
                          </a:solidFill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defRPr>
                      </a:pPr>
                      <a:r>
                        <a:rPr lang="ko-KR" altLang="en-US"/>
                        <a:t>3주차</a:t>
                      </a: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8db5c6"/>
                      </a:solidFill>
                    </a:lnT>
                    <a:lnB w="6349">
                      <a:solidFill>
                        <a:srgbClr val="8db5c6"/>
                      </a:solidFill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83000"/>
                        </a:lnSpc>
                        <a:defRPr sz="2300">
                          <a:solidFill>
                            <a:srgbClr val="ffffff"/>
                          </a:solidFill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defRPr>
                      </a:pPr>
                      <a:r>
                        <a:rPr lang="ko-KR" altLang="en-US"/>
                        <a:t>4주차</a:t>
                      </a: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8db5c6"/>
                      </a:solidFill>
                    </a:lnT>
                    <a:lnB w="6349">
                      <a:solidFill>
                        <a:srgbClr val="8db5c6"/>
                      </a:solidFill>
                    </a:lnB>
                    <a:solidFill>
                      <a:srgbClr val="56667f"/>
                    </a:solidFill>
                  </a:tcPr>
                </a:tc>
              </a:tr>
              <a:tr h="1028700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1714"/>
                        </a:lnSpc>
                        <a:defRPr sz="17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rPr>
                        <a:t>프로젝트 기획</a:t>
                      </a:r>
                      <a:endParaRPr>
                        <a:latin typeface="Elice DigitalBaeum OTF"/>
                        <a:ea typeface="Elice DigitalBaeum OTF"/>
                        <a:cs typeface="Elice DigitalBaeum OTF"/>
                        <a:sym typeface="Elice DigitalBaeum OTF"/>
                      </a:endParaRPr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2e3d4f"/>
                      </a:solidFill>
                    </a:lnT>
                    <a:lnB w="6349">
                      <a:solidFill>
                        <a:srgbClr val="2e3d4f"/>
                      </a:solidFill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8db5c6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8db5c6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8db5c6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8db5c6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</a:tr>
              <a:tr h="990600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1714"/>
                        </a:lnSpc>
                        <a:defRPr sz="17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rPr>
                        <a:t>프로젝트 설계</a:t>
                      </a:r>
                      <a:endParaRPr>
                        <a:latin typeface="Elice DigitalBaeum OTF"/>
                        <a:ea typeface="Elice DigitalBaeum OTF"/>
                        <a:cs typeface="Elice DigitalBaeum OTF"/>
                        <a:sym typeface="Elice DigitalBaeum OTF"/>
                      </a:endParaRPr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2e3d4f"/>
                      </a:solidFill>
                    </a:lnT>
                    <a:lnB w="6349">
                      <a:solidFill>
                        <a:srgbClr val="2e3d4f"/>
                      </a:solidFill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</a:tr>
              <a:tr h="1016000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91714"/>
                        </a:lnSpc>
                        <a:defRPr sz="1700">
                          <a:solidFill>
                            <a:srgbClr val="ffffff"/>
                          </a:solidFill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defRPr>
                      </a:pPr>
                      <a:r>
                        <a:rPr lang="ko-KR" altLang="en-US"/>
                        <a:t>1차 수정</a:t>
                      </a: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2e3d4f"/>
                      </a:solidFill>
                    </a:lnT>
                    <a:lnB w="6349">
                      <a:solidFill>
                        <a:srgbClr val="2e3d4f"/>
                      </a:solidFill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</a:tr>
              <a:tr h="990600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83000"/>
                        </a:lnSpc>
                        <a:defRPr sz="17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rPr>
                        <a:t>알파 테스트</a:t>
                      </a:r>
                      <a:endParaRPr>
                        <a:latin typeface="Elice DigitalBaeum OTF"/>
                        <a:ea typeface="Elice DigitalBaeum OTF"/>
                        <a:cs typeface="Elice DigitalBaeum OTF"/>
                        <a:sym typeface="Elice DigitalBaeum OTF"/>
                      </a:endParaRPr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2e3d4f"/>
                      </a:solidFill>
                    </a:lnT>
                    <a:lnB w="6349">
                      <a:solidFill>
                        <a:srgbClr val="2e3d4f"/>
                      </a:solidFill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</a:tr>
              <a:tr h="1016000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83000"/>
                        </a:lnSpc>
                        <a:defRPr sz="1700">
                          <a:solidFill>
                            <a:srgbClr val="ffffff"/>
                          </a:solidFill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defRPr>
                      </a:pPr>
                      <a:r>
                        <a:rPr lang="ko-KR" altLang="en-US"/>
                        <a:t>2차수정</a:t>
                      </a: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2e3d4f"/>
                      </a:solidFill>
                    </a:lnT>
                    <a:lnB w="6349">
                      <a:solidFill>
                        <a:srgbClr val="2e3d4f"/>
                      </a:solidFill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2e3d4f"/>
                    </a:solidFill>
                  </a:tcPr>
                </a:tc>
              </a:tr>
              <a:tr h="1016000"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ctr">
                        <a:lnSpc>
                          <a:spcPct val="83000"/>
                        </a:lnSpc>
                        <a:defRPr sz="17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Elice DigitalBaeum OTF"/>
                          <a:ea typeface="Elice DigitalBaeum OTF"/>
                          <a:cs typeface="Elice DigitalBaeum OTF"/>
                          <a:sym typeface="Elice DigitalBaeum OTF"/>
                        </a:rPr>
                        <a:t>프로젝트 시연</a:t>
                      </a:r>
                      <a:endParaRPr>
                        <a:latin typeface="Elice DigitalBaeum OTF"/>
                        <a:ea typeface="Elice DigitalBaeum OTF"/>
                        <a:cs typeface="Elice DigitalBaeum OTF"/>
                        <a:sym typeface="Elice DigitalBaeum OTF"/>
                      </a:endParaRPr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 w="6349">
                      <a:solidFill>
                        <a:srgbClr val="2e3d4f"/>
                      </a:solidFill>
                    </a:lnT>
                    <a:lnB w="6349">
                      <a:solidFill>
                        <a:srgbClr val="8db5c6"/>
                      </a:solidFill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6349">
                      <a:solidFill>
                        <a:srgbClr val="8db5c6"/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6349">
                      <a:solidFill>
                        <a:srgbClr val="8db5c6"/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6349">
                      <a:solidFill>
                        <a:srgbClr val="8db5c6"/>
                      </a:solidFill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vert="horz" lIns="19050" tIns="19050" rIns="19050" bIns="19050" anchor="ctr" anchorCtr="0"/>
                    <a:lstStyle/>
                    <a:p>
                      <a:pPr lvl="0" algn="l">
                        <a:defRPr sz="1800"/>
                      </a:pPr>
                      <a:endParaRPr lang="ko-KR" altLang="en-US"/>
                    </a:p>
                  </a:txBody>
                  <a:tcPr marL="19050" marR="19050" marT="19050" marB="19050" anchor="ctr" horzOverflow="overflow">
                    <a:lnL w="6349">
                      <a:solidFill>
                        <a:srgbClr val="8db5c6"/>
                      </a:solidFill>
                    </a:lnL>
                    <a:lnR w="6349">
                      <a:solidFill>
                        <a:srgbClr val="8db5c6"/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6349">
                      <a:solidFill>
                        <a:srgbClr val="8db5c6"/>
                      </a:solidFill>
                    </a:lnB>
                    <a:solidFill>
                      <a:srgbClr val="2e3d4f"/>
                    </a:solidFill>
                  </a:tcPr>
                </a:tc>
              </a:tr>
            </a:tbl>
          </a:graphicData>
        </a:graphic>
      </p:graphicFrame>
      <p:pic>
        <p:nvPicPr>
          <p:cNvPr id="1461" name="Picture 21" descr="Picture 21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7721600" y="3568700"/>
            <a:ext cx="1841500" cy="635000"/>
          </a:xfrm>
          <a:prstGeom prst="rect">
            <a:avLst/>
          </a:prstGeom>
          <a:ln w="12700">
            <a:miter/>
          </a:ln>
        </p:spPr>
      </p:pic>
      <p:pic>
        <p:nvPicPr>
          <p:cNvPr id="1462" name="Picture 22" descr="Picture 22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563100" y="4584700"/>
            <a:ext cx="1422400" cy="635000"/>
          </a:xfrm>
          <a:prstGeom prst="rect">
            <a:avLst/>
          </a:prstGeom>
          <a:ln w="12700">
            <a:miter/>
          </a:ln>
        </p:spPr>
      </p:pic>
      <p:pic>
        <p:nvPicPr>
          <p:cNvPr id="1463" name="Picture 23" descr="Picture 23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0972800" y="5473700"/>
            <a:ext cx="2349500" cy="685800"/>
          </a:xfrm>
          <a:prstGeom prst="rect">
            <a:avLst/>
          </a:prstGeom>
          <a:ln w="12700">
            <a:miter/>
          </a:ln>
        </p:spPr>
      </p:pic>
      <p:pic>
        <p:nvPicPr>
          <p:cNvPr id="1464" name="Picture 24" descr="Picture 24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3335000" y="6527800"/>
            <a:ext cx="685800" cy="635000"/>
          </a:xfrm>
          <a:prstGeom prst="rect">
            <a:avLst/>
          </a:prstGeom>
          <a:ln w="12700">
            <a:miter/>
          </a:ln>
        </p:spPr>
      </p:pic>
      <p:pic>
        <p:nvPicPr>
          <p:cNvPr id="1465" name="Picture 25" descr="Picture 25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4008100" y="7632700"/>
            <a:ext cx="1968500" cy="635000"/>
          </a:xfrm>
          <a:prstGeom prst="rect">
            <a:avLst/>
          </a:prstGeom>
          <a:ln w="12700">
            <a:miter/>
          </a:ln>
        </p:spPr>
      </p:pic>
      <p:pic>
        <p:nvPicPr>
          <p:cNvPr id="1466" name="Picture 26" descr="Picture 26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5913100" y="8597900"/>
            <a:ext cx="749300" cy="635000"/>
          </a:xfrm>
          <a:prstGeom prst="rect">
            <a:avLst/>
          </a:prstGeom>
          <a:ln w="12700">
            <a:miter/>
          </a:ln>
        </p:spPr>
      </p:pic>
      <p:pic>
        <p:nvPicPr>
          <p:cNvPr id="1467" name="Picture 29" descr="Picture 29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5435600" y="2463800"/>
            <a:ext cx="11277600" cy="330200"/>
          </a:xfrm>
          <a:prstGeom prst="rect">
            <a:avLst/>
          </a:prstGeom>
          <a:ln w="12700">
            <a:miter/>
          </a:ln>
        </p:spPr>
      </p:pic>
      <p:pic>
        <p:nvPicPr>
          <p:cNvPr id="1468" name="Picture 31" descr="Picture 31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6395700" y="2463800"/>
            <a:ext cx="304800" cy="330200"/>
          </a:xfrm>
          <a:prstGeom prst="rect">
            <a:avLst/>
          </a:prstGeom>
          <a:ln w="12700">
            <a:miter/>
          </a:ln>
        </p:spPr>
      </p:pic>
      <p:pic>
        <p:nvPicPr>
          <p:cNvPr id="1469" name="Picture 32" descr="Picture 32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6535400" y="2628900"/>
            <a:ext cx="101600" cy="101600"/>
          </a:xfrm>
          <a:prstGeom prst="rect">
            <a:avLst/>
          </a:prstGeom>
          <a:ln w="12700">
            <a:miter/>
          </a:ln>
        </p:spPr>
      </p:pic>
      <p:sp>
        <p:nvSpPr>
          <p:cNvPr id="1470" name="TextBox 33"/>
          <p:cNvSpPr txBox="1"/>
          <p:nvPr/>
        </p:nvSpPr>
        <p:spPr>
          <a:xfrm>
            <a:off x="9906000" y="2514599"/>
            <a:ext cx="2336800" cy="2032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 lvl="0">
              <a:defRPr/>
            </a:pPr>
            <a:r>
              <a:rPr lang="ko-KR" altLang="en-US"/>
              <a:t>FEATURE  01</a:t>
            </a:r>
            <a:endParaRPr lang="ko-KR" altLang="en-US"/>
          </a:p>
        </p:txBody>
      </p:sp>
      <p:sp>
        <p:nvSpPr>
          <p:cNvPr id="1471" name="TextBox 34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 lvl="0">
              <a:defRPr/>
            </a:pPr>
            <a:r>
              <a:rPr lang="ko-KR" altLang="en-US"/>
              <a:t>PROGRAMMING PLAN</a:t>
            </a:r>
            <a:endParaRPr lang="ko-KR" altLang="en-US"/>
          </a:p>
        </p:txBody>
      </p:sp>
      <p:sp>
        <p:nvSpPr>
          <p:cNvPr id="1472" name="TextBox 35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01_ Project Overview</a:t>
            </a:r>
            <a:endParaRPr lang="ko-KR" altLang="en-US"/>
          </a:p>
        </p:txBody>
      </p:sp>
      <p:sp>
        <p:nvSpPr>
          <p:cNvPr id="1473" name="TextBox 36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02_Project Features</a:t>
            </a:r>
            <a:endParaRPr lang="ko-KR" altLang="en-US"/>
          </a:p>
        </p:txBody>
      </p:sp>
      <p:sp>
        <p:nvSpPr>
          <p:cNvPr id="1474" name="TextBox 37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03_Technology Stack</a:t>
            </a:r>
            <a:endParaRPr lang="ko-KR" altLang="en-US"/>
          </a:p>
        </p:txBody>
      </p:sp>
      <p:sp>
        <p:nvSpPr>
          <p:cNvPr id="1475" name="TextBox 38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04_Team Responsibilities</a:t>
            </a:r>
            <a:endParaRPr lang="ko-KR" altLang="en-US"/>
          </a:p>
        </p:txBody>
      </p:sp>
      <p:sp>
        <p:nvSpPr>
          <p:cNvPr id="1476" name="TextBox 39"/>
          <p:cNvSpPr txBox="1"/>
          <p:nvPr/>
        </p:nvSpPr>
        <p:spPr>
          <a:xfrm>
            <a:off x="14935200" y="1111249"/>
            <a:ext cx="2387600" cy="2286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z="1500" spc="1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 lvl="0">
              <a:defRPr/>
            </a:pPr>
            <a:r>
              <a:rPr lang="ko-KR" altLang="en-US"/>
              <a:t>KH-ACADEMY.CO.KR</a:t>
            </a:r>
            <a:endParaRPr lang="ko-KR" altLang="en-US"/>
          </a:p>
        </p:txBody>
      </p:sp>
      <p:sp>
        <p:nvSpPr>
          <p:cNvPr id="1477" name="TextBox 40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500" spc="1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 lvl="0">
              <a:defRPr/>
            </a:pPr>
            <a:r>
              <a:rPr lang="ko-KR" altLang="en-US"/>
              <a:t>2025.05</a:t>
            </a:r>
            <a:endParaRPr lang="ko-KR" altLang="en-US"/>
          </a:p>
        </p:txBody>
      </p:sp>
      <p:sp>
        <p:nvSpPr>
          <p:cNvPr id="1478" name="TextBox 41"/>
          <p:cNvSpPr txBox="1"/>
          <p:nvPr/>
        </p:nvSpPr>
        <p:spPr>
          <a:xfrm>
            <a:off x="5461000" y="1715754"/>
            <a:ext cx="7366000" cy="68964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141100"/>
              </a:lnSpc>
              <a:defRPr spc="100">
                <a:solidFill>
                  <a:srgbClr val="cacaca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pPr>
            <a:r>
              <a:rPr lang="ko-KR" altLang="en-US"/>
              <a:t>&lt;!----&gt;</a:t>
            </a:r>
            <a:endParaRPr lang="ko-KR" altLang="en-US"/>
          </a:p>
          <a:p>
            <a:pPr lvl="0">
              <a:lnSpc>
                <a:spcPct val="141100"/>
              </a:lnSpc>
              <a:defRPr spc="100">
                <a:solidFill>
                  <a:srgbClr val="cacaca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pPr>
            <a:r>
              <a:rPr lang="ko-KR" altLang="en-US"/>
              <a:t>&lt;!-- </a:t>
            </a:r>
            <a:r>
              <a:rPr>
                <a:solidFill>
                  <a:srgbClr val="e6fd72"/>
                </a:solidFill>
              </a:rPr>
              <a:t>"개발일정 안내" --&gt;</a:t>
            </a:r>
            <a:endParaRPr>
              <a:solidFill>
                <a:srgbClr val="e6fd72"/>
              </a:solidFill>
            </a:endParaRPr>
          </a:p>
        </p:txBody>
      </p:sp>
      <p:sp>
        <p:nvSpPr>
          <p:cNvPr id="1479" name="TextBox 42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개발일정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안내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</p:txBody>
      </p:sp>
      <p:sp>
        <p:nvSpPr>
          <p:cNvPr id="1480" name="TextBox 43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60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 lvl="0">
              <a:defRPr/>
            </a:pPr>
            <a:r>
              <a:rPr lang="ko-KR" altLang="en-US"/>
              <a:t>File       Edit       View      Option</a:t>
            </a:r>
            <a:endParaRPr lang="ko-KR" altLang="en-US"/>
          </a:p>
        </p:txBody>
      </p:sp>
      <p:sp>
        <p:nvSpPr>
          <p:cNvPr id="1481" name="TextBox 44"/>
          <p:cNvSpPr txBox="1"/>
          <p:nvPr/>
        </p:nvSpPr>
        <p:spPr>
          <a:xfrm>
            <a:off x="8013700" y="3759200"/>
            <a:ext cx="1549400" cy="2413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>
                <a:latin typeface="Pretendard Black"/>
                <a:ea typeface="Pretendard Black"/>
                <a:cs typeface="Pretendard Black"/>
                <a:sym typeface="Pretendard Black"/>
              </a:defRPr>
            </a:lvl1pPr>
          </a:lstStyle>
          <a:p>
            <a:pPr lvl="0">
              <a:defRPr/>
            </a:pPr>
            <a:r>
              <a:rPr lang="ko-KR" altLang="en-US"/>
              <a:t>05.01-05.05</a:t>
            </a:r>
            <a:endParaRPr lang="ko-KR" altLang="en-US"/>
          </a:p>
        </p:txBody>
      </p:sp>
      <p:sp>
        <p:nvSpPr>
          <p:cNvPr id="1482" name="TextBox 45"/>
          <p:cNvSpPr txBox="1"/>
          <p:nvPr/>
        </p:nvSpPr>
        <p:spPr>
          <a:xfrm>
            <a:off x="9652000" y="4775200"/>
            <a:ext cx="1371600" cy="2413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>
                <a:latin typeface="Pretendard Black"/>
                <a:ea typeface="Pretendard Black"/>
                <a:cs typeface="Pretendard Black"/>
                <a:sym typeface="Pretendard Black"/>
              </a:defRPr>
            </a:lvl1pPr>
          </a:lstStyle>
          <a:p>
            <a:pPr lvl="0">
              <a:defRPr/>
            </a:pPr>
            <a:r>
              <a:rPr lang="ko-KR" altLang="en-US"/>
              <a:t>05.0-05.07</a:t>
            </a:r>
            <a:endParaRPr lang="ko-KR" altLang="en-US"/>
          </a:p>
        </p:txBody>
      </p:sp>
      <p:sp>
        <p:nvSpPr>
          <p:cNvPr id="1483" name="TextBox 46"/>
          <p:cNvSpPr txBox="1"/>
          <p:nvPr/>
        </p:nvSpPr>
        <p:spPr>
          <a:xfrm>
            <a:off x="11455400" y="5676900"/>
            <a:ext cx="1447800" cy="2413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>
                <a:latin typeface="Pretendard Black"/>
                <a:ea typeface="Pretendard Black"/>
                <a:cs typeface="Pretendard Black"/>
                <a:sym typeface="Pretendard Black"/>
              </a:defRPr>
            </a:lvl1pPr>
          </a:lstStyle>
          <a:p>
            <a:pPr lvl="0">
              <a:defRPr/>
            </a:pPr>
            <a:r>
              <a:rPr lang="ko-KR" altLang="en-US"/>
              <a:t>05.08-05.15</a:t>
            </a:r>
            <a:endParaRPr lang="ko-KR" altLang="en-US"/>
          </a:p>
        </p:txBody>
      </p:sp>
      <p:sp>
        <p:nvSpPr>
          <p:cNvPr id="1484" name="TextBox 47"/>
          <p:cNvSpPr txBox="1"/>
          <p:nvPr/>
        </p:nvSpPr>
        <p:spPr>
          <a:xfrm>
            <a:off x="13373100" y="6718300"/>
            <a:ext cx="647700" cy="2413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>
                <a:latin typeface="Pretendard Black"/>
                <a:ea typeface="Pretendard Black"/>
                <a:cs typeface="Pretendard Black"/>
                <a:sym typeface="Pretendard Black"/>
              </a:defRPr>
            </a:lvl1pPr>
          </a:lstStyle>
          <a:p>
            <a:pPr lvl="0">
              <a:defRPr/>
            </a:pPr>
            <a:r>
              <a:rPr lang="ko-KR" altLang="en-US"/>
              <a:t>05.16</a:t>
            </a:r>
            <a:endParaRPr lang="ko-KR" altLang="en-US"/>
          </a:p>
        </p:txBody>
      </p:sp>
      <p:sp>
        <p:nvSpPr>
          <p:cNvPr id="1485" name="TextBox 48"/>
          <p:cNvSpPr txBox="1"/>
          <p:nvPr/>
        </p:nvSpPr>
        <p:spPr>
          <a:xfrm>
            <a:off x="14351000" y="7835900"/>
            <a:ext cx="1346200" cy="2413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>
                <a:latin typeface="Pretendard Black"/>
                <a:ea typeface="Pretendard Black"/>
                <a:cs typeface="Pretendard Black"/>
                <a:sym typeface="Pretendard Black"/>
              </a:defRPr>
            </a:lvl1pPr>
          </a:lstStyle>
          <a:p>
            <a:pPr lvl="0">
              <a:defRPr/>
            </a:pPr>
            <a:r>
              <a:rPr lang="ko-KR" altLang="en-US"/>
              <a:t>05.17-05.25</a:t>
            </a:r>
            <a:endParaRPr lang="ko-KR" altLang="en-US"/>
          </a:p>
        </p:txBody>
      </p:sp>
      <p:sp>
        <p:nvSpPr>
          <p:cNvPr id="1486" name="TextBox 49"/>
          <p:cNvSpPr txBox="1"/>
          <p:nvPr/>
        </p:nvSpPr>
        <p:spPr>
          <a:xfrm>
            <a:off x="16002000" y="8775700"/>
            <a:ext cx="647700" cy="2413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1600">
                <a:latin typeface="Pretendard Black"/>
                <a:ea typeface="Pretendard Black"/>
                <a:cs typeface="Pretendard Black"/>
                <a:sym typeface="Pretendard Black"/>
              </a:defRPr>
            </a:lvl1pPr>
          </a:lstStyle>
          <a:p>
            <a:pPr lvl="0">
              <a:defRPr/>
            </a:pPr>
            <a:r>
              <a:rPr lang="ko-KR" altLang="en-US"/>
              <a:t>05.26</a:t>
            </a:r>
            <a:endParaRPr lang="ko-KR" altLang="en-US"/>
          </a:p>
        </p:txBody>
      </p:sp>
      <p:sp>
        <p:nvSpPr>
          <p:cNvPr id="1487" name="TextBox 50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06_Development Timeline</a:t>
            </a:r>
            <a:endParaRPr lang="ko-KR" altLang="en-US"/>
          </a:p>
        </p:txBody>
      </p:sp>
      <p:sp>
        <p:nvSpPr>
          <p:cNvPr id="1488" name="TextBox 51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07_Q &amp; A</a:t>
            </a:r>
            <a:endParaRPr lang="ko-KR" altLang="en-US"/>
          </a:p>
        </p:txBody>
      </p:sp>
      <p:sp>
        <p:nvSpPr>
          <p:cNvPr id="1489" name="TextBox 52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25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1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5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6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158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1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7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940300" y="1866900"/>
            <a:ext cx="3873500" cy="341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8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8826500" y="5283200"/>
            <a:ext cx="4089400" cy="298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9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915900" y="1917700"/>
            <a:ext cx="3644900" cy="337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0" name="Picture 23" descr="Picture 2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8826500" y="3048000"/>
            <a:ext cx="7239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1" name="Picture 24" descr="Picture 2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0800000">
            <a:off x="7988300" y="6667500"/>
            <a:ext cx="7239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2" name="Picture 25" descr="Picture 25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5400000">
            <a:off x="14554200" y="5384800"/>
            <a:ext cx="7239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TextBox 26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174" name="TextBox 27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175" name="TextBox 28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176" name="TextBox 29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177" name="TextBox 30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178" name="TextBox 31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179" name="TextBox 32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180" name="TextBox 33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기술스택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안내</a:t>
            </a:r>
          </a:p>
        </p:txBody>
      </p:sp>
      <p:sp>
        <p:nvSpPr>
          <p:cNvPr id="1181" name="TextBox 34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1182" name="TextBox 35"/>
          <p:cNvSpPr txBox="1"/>
          <p:nvPr/>
        </p:nvSpPr>
        <p:spPr>
          <a:xfrm>
            <a:off x="9626600" y="3175000"/>
            <a:ext cx="2844800" cy="30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9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모든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추천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패키지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리스트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보기</a:t>
            </a:r>
          </a:p>
        </p:txBody>
      </p:sp>
      <p:sp>
        <p:nvSpPr>
          <p:cNvPr id="1183" name="TextBox 36"/>
          <p:cNvSpPr txBox="1"/>
          <p:nvPr/>
        </p:nvSpPr>
        <p:spPr>
          <a:xfrm>
            <a:off x="5359400" y="6819900"/>
            <a:ext cx="2616200" cy="30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9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추천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패키지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필리핀만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보기</a:t>
            </a:r>
          </a:p>
        </p:txBody>
      </p:sp>
      <p:sp>
        <p:nvSpPr>
          <p:cNvPr id="1184" name="TextBox 37"/>
          <p:cNvSpPr txBox="1"/>
          <p:nvPr/>
        </p:nvSpPr>
        <p:spPr>
          <a:xfrm>
            <a:off x="13868400" y="6121400"/>
            <a:ext cx="2298700" cy="30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19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추천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패키지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태국만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보기</a:t>
            </a:r>
          </a:p>
        </p:txBody>
      </p:sp>
      <p:sp>
        <p:nvSpPr>
          <p:cNvPr id="1185" name="TextBox 38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1186" name="TextBox 39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1187" name="TextBox 40"/>
          <p:cNvSpPr txBox="1"/>
          <p:nvPr/>
        </p:nvSpPr>
        <p:spPr>
          <a:xfrm>
            <a:off x="1206499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19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196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0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2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3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5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762500" y="2032000"/>
            <a:ext cx="6172200" cy="336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6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762500" y="5892800"/>
            <a:ext cx="6172200" cy="336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TextBox 22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208" name="TextBox 23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209" name="TextBox 24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210" name="TextBox 25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211" name="TextBox 26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212" name="TextBox 27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213" name="TextBox 28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214" name="TextBox 29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1215" name="TextBox 30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1216" name="TextBox 31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1217" name="TextBox 32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1218" name="TextBox 33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  <p:sp>
        <p:nvSpPr>
          <p:cNvPr id="1219" name="TextBox 34"/>
          <p:cNvSpPr txBox="1"/>
          <p:nvPr/>
        </p:nvSpPr>
        <p:spPr>
          <a:xfrm>
            <a:off x="12090400" y="5245100"/>
            <a:ext cx="4622800" cy="497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1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각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나라별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패키지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리스트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보기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22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228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0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1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5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6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7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711700" y="6235700"/>
            <a:ext cx="5791200" cy="236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8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442700" y="6616700"/>
            <a:ext cx="6223000" cy="160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9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1442700" y="2425700"/>
            <a:ext cx="6172200" cy="283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0" name="Picture 23" descr="Picture 2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927600" y="2019300"/>
            <a:ext cx="2781300" cy="246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1" name="Picture 24" descr="Picture 2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0800000">
            <a:off x="10629900" y="7150100"/>
            <a:ext cx="7239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2" name="Picture 25" descr="Picture 25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16200000">
            <a:off x="5956300" y="4965700"/>
            <a:ext cx="7239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3" name="Picture 26" descr="Picture 26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 rot="5400000">
            <a:off x="11760200" y="5791200"/>
            <a:ext cx="723900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TextBox 27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245" name="TextBox 28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246" name="TextBox 29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247" name="TextBox 30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248" name="TextBox 31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249" name="TextBox 32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250" name="TextBox 33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251" name="TextBox 34"/>
          <p:cNvSpPr txBox="1"/>
          <p:nvPr/>
        </p:nvSpPr>
        <p:spPr>
          <a:xfrm>
            <a:off x="1003300" y="2352415"/>
            <a:ext cx="2895600" cy="17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구현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  </a:t>
            </a: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소개</a:t>
            </a:r>
          </a:p>
        </p:txBody>
      </p:sp>
      <p:sp>
        <p:nvSpPr>
          <p:cNvPr id="1252" name="TextBox 35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1253" name="TextBox 36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1254" name="TextBox 37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1255" name="TextBox 38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  <p:sp>
        <p:nvSpPr>
          <p:cNvPr id="1256" name="TextBox 39"/>
          <p:cNvSpPr txBox="1"/>
          <p:nvPr/>
        </p:nvSpPr>
        <p:spPr>
          <a:xfrm>
            <a:off x="7708900" y="2933700"/>
            <a:ext cx="3492500" cy="497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1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문의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하기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페이지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이동</a:t>
            </a:r>
          </a:p>
        </p:txBody>
      </p:sp>
      <p:sp>
        <p:nvSpPr>
          <p:cNvPr id="1257" name="TextBox 40"/>
          <p:cNvSpPr txBox="1"/>
          <p:nvPr/>
        </p:nvSpPr>
        <p:spPr>
          <a:xfrm>
            <a:off x="5041900" y="8864600"/>
            <a:ext cx="5651500" cy="497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1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제출하기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시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문의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리스트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페이지이동</a:t>
            </a:r>
          </a:p>
        </p:txBody>
      </p:sp>
      <p:sp>
        <p:nvSpPr>
          <p:cNvPr id="1258" name="TextBox 41"/>
          <p:cNvSpPr txBox="1"/>
          <p:nvPr/>
        </p:nvSpPr>
        <p:spPr>
          <a:xfrm>
            <a:off x="12788900" y="5372100"/>
            <a:ext cx="4724400" cy="497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1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관리자일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경우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답변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작성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가능</a:t>
            </a:r>
          </a:p>
        </p:txBody>
      </p:sp>
      <p:sp>
        <p:nvSpPr>
          <p:cNvPr id="1259" name="TextBox 42"/>
          <p:cNvSpPr txBox="1"/>
          <p:nvPr/>
        </p:nvSpPr>
        <p:spPr>
          <a:xfrm>
            <a:off x="12788900" y="8343900"/>
            <a:ext cx="4178300" cy="497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9600"/>
              </a:lnSpc>
              <a:defRPr sz="3100">
                <a:solidFill>
                  <a:srgbClr val="FFF100"/>
                </a:solidFill>
              </a:defRPr>
            </a:pP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제목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클릭시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상세보기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 </a:t>
            </a:r>
            <a:r>
              <a:rPr>
                <a:latin typeface="Pretendard Regular"/>
                <a:ea typeface="Pretendard Regular"/>
                <a:cs typeface="Pretendard Regular"/>
                <a:sym typeface="Pretendard Regular"/>
              </a:rPr>
              <a:t>이동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26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5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7" name="TextBox 9"/>
          <p:cNvSpPr txBox="1"/>
          <p:nvPr/>
        </p:nvSpPr>
        <p:spPr>
          <a:xfrm>
            <a:off x="4051300" y="1970105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268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9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1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2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3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4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5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6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7" name="TextBox 35"/>
          <p:cNvSpPr txBox="1"/>
          <p:nvPr/>
        </p:nvSpPr>
        <p:spPr>
          <a:xfrm>
            <a:off x="1003300" y="4454524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278" name="TextBox 36"/>
          <p:cNvSpPr txBox="1"/>
          <p:nvPr/>
        </p:nvSpPr>
        <p:spPr>
          <a:xfrm>
            <a:off x="1130300" y="49180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279" name="TextBox 37"/>
          <p:cNvSpPr txBox="1"/>
          <p:nvPr/>
        </p:nvSpPr>
        <p:spPr>
          <a:xfrm>
            <a:off x="1130300" y="52895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280" name="TextBox 38"/>
          <p:cNvSpPr txBox="1"/>
          <p:nvPr/>
        </p:nvSpPr>
        <p:spPr>
          <a:xfrm>
            <a:off x="1130300" y="565150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281" name="TextBox 39"/>
          <p:cNvSpPr txBox="1"/>
          <p:nvPr/>
        </p:nvSpPr>
        <p:spPr>
          <a:xfrm>
            <a:off x="1130300" y="6022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282" name="TextBox 40"/>
          <p:cNvSpPr txBox="1"/>
          <p:nvPr/>
        </p:nvSpPr>
        <p:spPr>
          <a:xfrm>
            <a:off x="1130300" y="6403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1283" name="TextBox 41"/>
          <p:cNvSpPr txBox="1"/>
          <p:nvPr/>
        </p:nvSpPr>
        <p:spPr>
          <a:xfrm>
            <a:off x="1130300" y="67754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1284" name="TextBox 42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285" name="TextBox 43"/>
          <p:cNvSpPr txBox="1"/>
          <p:nvPr/>
        </p:nvSpPr>
        <p:spPr>
          <a:xfrm>
            <a:off x="12675703" y="1133475"/>
            <a:ext cx="1383197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286" name="TextBox 44"/>
          <p:cNvSpPr txBox="1"/>
          <p:nvPr/>
        </p:nvSpPr>
        <p:spPr>
          <a:xfrm>
            <a:off x="4889500" y="7848600"/>
            <a:ext cx="9931918" cy="561975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ko-KR" altLang="en-US" sz="2300"/>
              <a:t>1대1 문의 답변에 작성자, 작성일자 ,수정, 삭제가 가능하도록 구현하였습니다.</a:t>
            </a:r>
            <a:endParaRPr lang="ko-KR" altLang="en-US" sz="2300"/>
          </a:p>
        </p:txBody>
      </p:sp>
      <p:sp>
        <p:nvSpPr>
          <p:cNvPr id="1287" name="TextBox 50"/>
          <p:cNvSpPr txBox="1"/>
          <p:nvPr/>
        </p:nvSpPr>
        <p:spPr>
          <a:xfrm>
            <a:off x="685798" y="2315328"/>
            <a:ext cx="2895601" cy="178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페이지 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구현 소개</a:t>
            </a:r>
          </a:p>
        </p:txBody>
      </p:sp>
      <p:sp>
        <p:nvSpPr>
          <p:cNvPr id="1288" name="TextBox 51"/>
          <p:cNvSpPr txBox="1"/>
          <p:nvPr/>
        </p:nvSpPr>
        <p:spPr>
          <a:xfrm>
            <a:off x="965199" y="1125537"/>
            <a:ext cx="33528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60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pic>
        <p:nvPicPr>
          <p:cNvPr id="1289" name="그림 521" descr="그림 52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156200" y="2124836"/>
            <a:ext cx="11931468" cy="5176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2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5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TextBox 9"/>
          <p:cNvSpPr txBox="1"/>
          <p:nvPr/>
        </p:nvSpPr>
        <p:spPr>
          <a:xfrm>
            <a:off x="4051300" y="1970105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298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9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0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1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2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3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4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5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6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7" name="TextBox 35"/>
          <p:cNvSpPr txBox="1"/>
          <p:nvPr/>
        </p:nvSpPr>
        <p:spPr>
          <a:xfrm>
            <a:off x="1003300" y="4454524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308" name="TextBox 36"/>
          <p:cNvSpPr txBox="1"/>
          <p:nvPr/>
        </p:nvSpPr>
        <p:spPr>
          <a:xfrm>
            <a:off x="1130300" y="49180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309" name="TextBox 37"/>
          <p:cNvSpPr txBox="1"/>
          <p:nvPr/>
        </p:nvSpPr>
        <p:spPr>
          <a:xfrm>
            <a:off x="1130300" y="52895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310" name="TextBox 38"/>
          <p:cNvSpPr txBox="1"/>
          <p:nvPr/>
        </p:nvSpPr>
        <p:spPr>
          <a:xfrm>
            <a:off x="1130300" y="565150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311" name="TextBox 39"/>
          <p:cNvSpPr txBox="1"/>
          <p:nvPr/>
        </p:nvSpPr>
        <p:spPr>
          <a:xfrm>
            <a:off x="1130300" y="6022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312" name="TextBox 40"/>
          <p:cNvSpPr txBox="1"/>
          <p:nvPr/>
        </p:nvSpPr>
        <p:spPr>
          <a:xfrm>
            <a:off x="1130300" y="6403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1313" name="TextBox 41"/>
          <p:cNvSpPr txBox="1"/>
          <p:nvPr/>
        </p:nvSpPr>
        <p:spPr>
          <a:xfrm>
            <a:off x="1130300" y="67754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1314" name="TextBox 42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315" name="TextBox 43"/>
          <p:cNvSpPr txBox="1"/>
          <p:nvPr/>
        </p:nvSpPr>
        <p:spPr>
          <a:xfrm>
            <a:off x="12675703" y="1133475"/>
            <a:ext cx="1383197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316" name="TextBox 44"/>
          <p:cNvSpPr txBox="1"/>
          <p:nvPr/>
        </p:nvSpPr>
        <p:spPr>
          <a:xfrm>
            <a:off x="4889500" y="8972550"/>
            <a:ext cx="12877800" cy="56197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spAutoFit/>
          </a:bodyPr>
          <a:lstStyle/>
          <a:p>
            <a:pPr lvl="0"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ko-KR" altLang="en-US" sz="2300"/>
              <a:t>여행 리뷰 작성은 구매한 패키지에 한해서만 리뷰를 작성할 수 있도록 구현하였습니다. 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317" name="TextBox 50"/>
          <p:cNvSpPr txBox="1"/>
          <p:nvPr/>
        </p:nvSpPr>
        <p:spPr>
          <a:xfrm>
            <a:off x="685798" y="2315328"/>
            <a:ext cx="2895601" cy="178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페이지 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구현 소개</a:t>
            </a:r>
          </a:p>
        </p:txBody>
      </p:sp>
      <p:sp>
        <p:nvSpPr>
          <p:cNvPr id="1318" name="TextBox 51"/>
          <p:cNvSpPr txBox="1"/>
          <p:nvPr/>
        </p:nvSpPr>
        <p:spPr>
          <a:xfrm>
            <a:off x="965199" y="1125537"/>
            <a:ext cx="33528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60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pic>
        <p:nvPicPr>
          <p:cNvPr id="1319" name="그림 521" descr="그림 52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064898" y="1962410"/>
            <a:ext cx="9365551" cy="6721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32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5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6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7" name="TextBox 9"/>
          <p:cNvSpPr txBox="1"/>
          <p:nvPr/>
        </p:nvSpPr>
        <p:spPr>
          <a:xfrm>
            <a:off x="4051300" y="1970105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328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0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1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2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3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4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5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6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7" name="TextBox 35"/>
          <p:cNvSpPr txBox="1"/>
          <p:nvPr/>
        </p:nvSpPr>
        <p:spPr>
          <a:xfrm>
            <a:off x="1003300" y="4454524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338" name="TextBox 36"/>
          <p:cNvSpPr txBox="1"/>
          <p:nvPr/>
        </p:nvSpPr>
        <p:spPr>
          <a:xfrm>
            <a:off x="1130300" y="49180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339" name="TextBox 37"/>
          <p:cNvSpPr txBox="1"/>
          <p:nvPr/>
        </p:nvSpPr>
        <p:spPr>
          <a:xfrm>
            <a:off x="1130300" y="52895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340" name="TextBox 38"/>
          <p:cNvSpPr txBox="1"/>
          <p:nvPr/>
        </p:nvSpPr>
        <p:spPr>
          <a:xfrm>
            <a:off x="1130300" y="565150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341" name="TextBox 39"/>
          <p:cNvSpPr txBox="1"/>
          <p:nvPr/>
        </p:nvSpPr>
        <p:spPr>
          <a:xfrm>
            <a:off x="1130300" y="6022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342" name="TextBox 40"/>
          <p:cNvSpPr txBox="1"/>
          <p:nvPr/>
        </p:nvSpPr>
        <p:spPr>
          <a:xfrm>
            <a:off x="1130300" y="6403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1343" name="TextBox 41"/>
          <p:cNvSpPr txBox="1"/>
          <p:nvPr/>
        </p:nvSpPr>
        <p:spPr>
          <a:xfrm>
            <a:off x="1130300" y="67754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1344" name="TextBox 42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345" name="TextBox 43"/>
          <p:cNvSpPr txBox="1"/>
          <p:nvPr/>
        </p:nvSpPr>
        <p:spPr>
          <a:xfrm>
            <a:off x="12675703" y="1133475"/>
            <a:ext cx="1383197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346" name="TextBox 44"/>
          <p:cNvSpPr txBox="1"/>
          <p:nvPr/>
        </p:nvSpPr>
        <p:spPr>
          <a:xfrm>
            <a:off x="4889500" y="7896225"/>
            <a:ext cx="12706116" cy="1466850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spAutoFit/>
          </a:bodyPr>
          <a:lstStyle/>
          <a:p>
            <a:pPr lvl="0"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ko-KR" altLang="en-US" sz="2000"/>
              <a:t>리뷰 전체보기에는 작성자, 조회수 , 작성일, 리뷰 제목을 볼 수 있도록 구현하였고 </a:t>
            </a:r>
            <a:endParaRPr lang="ko-KR" altLang="en-US" sz="2000"/>
          </a:p>
          <a:p>
            <a:pPr lvl="0"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ko-KR" altLang="en-US" sz="2000"/>
              <a:t>상세보기에는 좋아요 버튼을 누르면 빈 하트가 채워진 하트로 바뀌며 숫자가 올라가도록 구현하였습니다. </a:t>
            </a:r>
            <a:endParaRPr lang="ko-KR" altLang="en-US" sz="2000"/>
          </a:p>
          <a:p>
            <a:pPr lvl="0"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ko-KR" altLang="en-US" sz="2000"/>
              <a:t>또한 리뷰 수정, 삭제도 가능</a:t>
            </a:r>
            <a:endParaRPr lang="ko-KR" altLang="en-US" sz="2000"/>
          </a:p>
        </p:txBody>
      </p:sp>
      <p:sp>
        <p:nvSpPr>
          <p:cNvPr id="1347" name="TextBox 50"/>
          <p:cNvSpPr txBox="1"/>
          <p:nvPr/>
        </p:nvSpPr>
        <p:spPr>
          <a:xfrm>
            <a:off x="685798" y="2315328"/>
            <a:ext cx="2895601" cy="178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페이지 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구현 소개</a:t>
            </a:r>
          </a:p>
        </p:txBody>
      </p:sp>
      <p:sp>
        <p:nvSpPr>
          <p:cNvPr id="1348" name="TextBox 51"/>
          <p:cNvSpPr txBox="1"/>
          <p:nvPr/>
        </p:nvSpPr>
        <p:spPr>
          <a:xfrm>
            <a:off x="965199" y="1125537"/>
            <a:ext cx="33528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60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pic>
        <p:nvPicPr>
          <p:cNvPr id="1349" name="그림 521" descr="그림 52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559300" y="2368550"/>
            <a:ext cx="6530514" cy="51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0" name="그림 522" descr="그림 522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855461" y="2368550"/>
            <a:ext cx="7740156" cy="5163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35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6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7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TextBox 9"/>
          <p:cNvSpPr txBox="1"/>
          <p:nvPr/>
        </p:nvSpPr>
        <p:spPr>
          <a:xfrm>
            <a:off x="4051300" y="1970105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359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1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4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5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6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7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8" name="TextBox 35"/>
          <p:cNvSpPr txBox="1"/>
          <p:nvPr/>
        </p:nvSpPr>
        <p:spPr>
          <a:xfrm>
            <a:off x="1003300" y="4454524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369" name="TextBox 36"/>
          <p:cNvSpPr txBox="1"/>
          <p:nvPr/>
        </p:nvSpPr>
        <p:spPr>
          <a:xfrm>
            <a:off x="1130300" y="49180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370" name="TextBox 37"/>
          <p:cNvSpPr txBox="1"/>
          <p:nvPr/>
        </p:nvSpPr>
        <p:spPr>
          <a:xfrm>
            <a:off x="1130300" y="52895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371" name="TextBox 38"/>
          <p:cNvSpPr txBox="1"/>
          <p:nvPr/>
        </p:nvSpPr>
        <p:spPr>
          <a:xfrm>
            <a:off x="1130300" y="565150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372" name="TextBox 39"/>
          <p:cNvSpPr txBox="1"/>
          <p:nvPr/>
        </p:nvSpPr>
        <p:spPr>
          <a:xfrm>
            <a:off x="1130300" y="6022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373" name="TextBox 40"/>
          <p:cNvSpPr txBox="1"/>
          <p:nvPr/>
        </p:nvSpPr>
        <p:spPr>
          <a:xfrm>
            <a:off x="1130300" y="6403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1374" name="TextBox 41"/>
          <p:cNvSpPr txBox="1"/>
          <p:nvPr/>
        </p:nvSpPr>
        <p:spPr>
          <a:xfrm>
            <a:off x="1130300" y="67754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1375" name="TextBox 42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376" name="TextBox 43"/>
          <p:cNvSpPr txBox="1"/>
          <p:nvPr/>
        </p:nvSpPr>
        <p:spPr>
          <a:xfrm>
            <a:off x="12675703" y="1133475"/>
            <a:ext cx="1383197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377" name="TextBox 44"/>
          <p:cNvSpPr txBox="1"/>
          <p:nvPr/>
        </p:nvSpPr>
        <p:spPr>
          <a:xfrm>
            <a:off x="4889500" y="8801100"/>
            <a:ext cx="12877800" cy="533400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spAutoFit/>
          </a:bodyPr>
          <a:lstStyle/>
          <a:p>
            <a:pPr lvl="0"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ko-KR" altLang="en-US" sz="2200"/>
              <a:t>이전에 작성하고 업로드 하였던 것들을 보여주도록 리뷰 수정 페이지를 구현하였습니다. </a:t>
            </a:r>
            <a:endParaRPr lang="ko-KR" altLang="en-US" sz="2200"/>
          </a:p>
        </p:txBody>
      </p:sp>
      <p:sp>
        <p:nvSpPr>
          <p:cNvPr id="1378" name="TextBox 50"/>
          <p:cNvSpPr txBox="1"/>
          <p:nvPr/>
        </p:nvSpPr>
        <p:spPr>
          <a:xfrm>
            <a:off x="685798" y="2315328"/>
            <a:ext cx="2895601" cy="178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페이지 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구현 소개</a:t>
            </a:r>
          </a:p>
        </p:txBody>
      </p:sp>
      <p:sp>
        <p:nvSpPr>
          <p:cNvPr id="1379" name="TextBox 51"/>
          <p:cNvSpPr txBox="1"/>
          <p:nvPr/>
        </p:nvSpPr>
        <p:spPr>
          <a:xfrm>
            <a:off x="965199" y="1125537"/>
            <a:ext cx="33528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60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pic>
        <p:nvPicPr>
          <p:cNvPr id="1380" name="그림 521" descr="그림 52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499100" y="2074354"/>
            <a:ext cx="10057725" cy="6244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38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6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7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TextBox 9"/>
          <p:cNvSpPr txBox="1"/>
          <p:nvPr/>
        </p:nvSpPr>
        <p:spPr>
          <a:xfrm>
            <a:off x="4051300" y="1970105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389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1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2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4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TextBox 35"/>
          <p:cNvSpPr txBox="1"/>
          <p:nvPr/>
        </p:nvSpPr>
        <p:spPr>
          <a:xfrm>
            <a:off x="1003300" y="4454524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399" name="TextBox 36"/>
          <p:cNvSpPr txBox="1"/>
          <p:nvPr/>
        </p:nvSpPr>
        <p:spPr>
          <a:xfrm>
            <a:off x="1130300" y="49180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400" name="TextBox 37"/>
          <p:cNvSpPr txBox="1"/>
          <p:nvPr/>
        </p:nvSpPr>
        <p:spPr>
          <a:xfrm>
            <a:off x="1130300" y="52895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401" name="TextBox 38"/>
          <p:cNvSpPr txBox="1"/>
          <p:nvPr/>
        </p:nvSpPr>
        <p:spPr>
          <a:xfrm>
            <a:off x="1130300" y="565150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402" name="TextBox 39"/>
          <p:cNvSpPr txBox="1"/>
          <p:nvPr/>
        </p:nvSpPr>
        <p:spPr>
          <a:xfrm>
            <a:off x="1130300" y="6022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403" name="TextBox 40"/>
          <p:cNvSpPr txBox="1"/>
          <p:nvPr/>
        </p:nvSpPr>
        <p:spPr>
          <a:xfrm>
            <a:off x="1130300" y="6403975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1404" name="TextBox 41"/>
          <p:cNvSpPr txBox="1"/>
          <p:nvPr/>
        </p:nvSpPr>
        <p:spPr>
          <a:xfrm>
            <a:off x="1130300" y="6775450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1405" name="TextBox 42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406" name="TextBox 43"/>
          <p:cNvSpPr txBox="1"/>
          <p:nvPr/>
        </p:nvSpPr>
        <p:spPr>
          <a:xfrm>
            <a:off x="12675703" y="1133475"/>
            <a:ext cx="1383197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407" name="TextBox 44"/>
          <p:cNvSpPr txBox="1"/>
          <p:nvPr/>
        </p:nvSpPr>
        <p:spPr>
          <a:xfrm>
            <a:off x="4889500" y="8372474"/>
            <a:ext cx="12433300" cy="100012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spAutoFit/>
          </a:bodyPr>
          <a:lstStyle/>
          <a:p>
            <a:pPr lvl="0" algn="just">
              <a:lnSpc>
                <a:spcPct val="160000"/>
              </a:lnSpc>
              <a:defRPr sz="1900" spc="-166">
                <a:solidFill>
                  <a:srgbClr val="e6fd72"/>
                </a:solidFill>
                <a:latin typeface="함초롬바탕"/>
                <a:ea typeface="함초롬바탕"/>
                <a:cs typeface="함초롬바탕"/>
                <a:sym typeface="함초롬바탕"/>
              </a:defRPr>
            </a:pPr>
            <a:r>
              <a:rPr lang="ko-KR" altLang="en-US" sz="2200"/>
              <a:t>댓글 수정과 삭제가 바로 가능하고 대댓글은 들여쓰기를 이용하여 구분할 수 있도록 구현하였습니다. </a:t>
            </a:r>
            <a:endParaRPr lang="ko-KR" altLang="en-US"/>
          </a:p>
          <a:p>
            <a:pPr lvl="0" algn="just">
              <a:lnSpc>
                <a:spcPct val="160000"/>
              </a:lnSpc>
              <a:defRPr sz="1900" spc="-166">
                <a:latin typeface="함초롬바탕"/>
                <a:ea typeface="함초롬바탕"/>
                <a:cs typeface="함초롬바탕"/>
                <a:sym typeface="함초롬바탕"/>
              </a:defRPr>
            </a:pPr>
            <a:endParaRPr lang="ko-KR" altLang="en-US"/>
          </a:p>
        </p:txBody>
      </p:sp>
      <p:sp>
        <p:nvSpPr>
          <p:cNvPr id="1408" name="TextBox 50"/>
          <p:cNvSpPr txBox="1"/>
          <p:nvPr/>
        </p:nvSpPr>
        <p:spPr>
          <a:xfrm>
            <a:off x="685798" y="2315328"/>
            <a:ext cx="2895601" cy="178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페이지 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구현 소개</a:t>
            </a:r>
          </a:p>
        </p:txBody>
      </p:sp>
      <p:sp>
        <p:nvSpPr>
          <p:cNvPr id="1409" name="TextBox 51"/>
          <p:cNvSpPr txBox="1"/>
          <p:nvPr/>
        </p:nvSpPr>
        <p:spPr>
          <a:xfrm>
            <a:off x="965199" y="1125537"/>
            <a:ext cx="33528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60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pic>
        <p:nvPicPr>
          <p:cNvPr id="1410" name="그림 521" descr="그림 52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648200" y="1655018"/>
            <a:ext cx="6401137" cy="6484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1" name="그림 522" descr="그림 522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049335" y="1655018"/>
            <a:ext cx="7086265" cy="6484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41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6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7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9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420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8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9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388100" y="3746500"/>
            <a:ext cx="9093200" cy="55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0" name="TextBox 21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431" name="TextBox 22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432" name="TextBox 23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433" name="TextBox 24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434" name="TextBox 25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435" name="TextBox 26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436" name="TextBox 27"/>
          <p:cNvSpPr txBox="1"/>
          <p:nvPr/>
        </p:nvSpPr>
        <p:spPr>
          <a:xfrm>
            <a:off x="12801600" y="1123949"/>
            <a:ext cx="952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437" name="TextBox 28"/>
          <p:cNvSpPr txBox="1"/>
          <p:nvPr/>
        </p:nvSpPr>
        <p:spPr>
          <a:xfrm>
            <a:off x="1003300" y="2409825"/>
            <a:ext cx="2895600" cy="158115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 sz="5300">
                <a:latin typeface="SB AggroOTF Light"/>
                <a:ea typeface="SB AggroOTF Light"/>
                <a:cs typeface="SB AggroOTF Light"/>
                <a:sym typeface="SB AggroOTF Light"/>
              </a:rPr>
              <a:t>페이지</a:t>
            </a:r>
            <a:endParaRPr sz="5300"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 sz="5300">
                <a:latin typeface="SB AggroOTF Light"/>
                <a:ea typeface="SB AggroOTF Light"/>
                <a:cs typeface="SB AggroOTF Light"/>
                <a:sym typeface="SB AggroOTF Light"/>
              </a:rPr>
              <a:t>구현  소개</a:t>
            </a:r>
            <a:endParaRPr sz="5300">
              <a:latin typeface="SB AggroOTF Light"/>
              <a:ea typeface="SB AggroOTF Light"/>
              <a:cs typeface="SB AggroOTF Light"/>
              <a:sym typeface="SB AggroOTF Light"/>
            </a:endParaRPr>
          </a:p>
        </p:txBody>
      </p:sp>
      <p:sp>
        <p:nvSpPr>
          <p:cNvPr id="1438" name="TextBox 29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1439" name="TextBox 30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1440" name="TextBox 31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1441" name="TextBox 32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  <p:sp>
        <p:nvSpPr>
          <p:cNvPr id="1442" name="TextBox 33"/>
          <p:cNvSpPr txBox="1"/>
          <p:nvPr/>
        </p:nvSpPr>
        <p:spPr>
          <a:xfrm>
            <a:off x="5016500" y="2273300"/>
            <a:ext cx="13766800" cy="71755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lvl="0">
              <a:lnSpc>
                <a:spcPct val="99600"/>
              </a:lnSpc>
              <a:defRPr sz="5000">
                <a:solidFill>
                  <a:srgbClr val="fff100"/>
                </a:solidFill>
              </a:defRPr>
            </a:pPr>
            <a:r>
              <a:rPr sz="4800">
                <a:latin typeface="Pretendard Black"/>
                <a:ea typeface="Pretendard Black"/>
                <a:cs typeface="Pretendard Black"/>
                <a:sym typeface="Pretendard Black"/>
              </a:rPr>
              <a:t>구글맵 API를 이용한 지도 찾아오시는 길 서비스</a:t>
            </a:r>
            <a:endParaRPr sz="4800">
              <a:latin typeface="Pretendard Black"/>
              <a:ea typeface="Pretendard Black"/>
              <a:cs typeface="Pretendard Black"/>
              <a:sym typeface="Pretendard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49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6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7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498" name="Picture 10" descr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20699" y="1233487"/>
            <a:ext cx="17246600" cy="8953500"/>
          </a:xfrm>
          <a:prstGeom prst="rect">
            <a:avLst/>
          </a:prstGeom>
          <a:ln w="12700">
            <a:miter/>
          </a:ln>
        </p:spPr>
      </p:pic>
      <p:pic>
        <p:nvPicPr>
          <p:cNvPr id="1499" name="Picture 12" descr="Picture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Picture 13" descr="Picture 1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Picture 14" descr="Picture 1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2" name="Picture 15" descr="Picture 1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3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4" name="Picture 17" descr="Picture 1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5" name="Picture 18" descr="Picture 1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6" name="Picture 19" descr="Picture 1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0" name="TextBox 23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1511" name="TextBox 24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1512" name="TextBox 25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1513" name="TextBox 26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1514" name="TextBox 27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1515" name="TextBox 28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1516" name="TextBox 29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1517" name="TextBox 30"/>
          <p:cNvSpPr txBox="1"/>
          <p:nvPr/>
        </p:nvSpPr>
        <p:spPr>
          <a:xfrm>
            <a:off x="5156200" y="4664075"/>
            <a:ext cx="11099800" cy="60007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spAutoFit/>
          </a:bodyPr>
          <a:lstStyle/>
          <a:p>
            <a:pPr lvl="0">
              <a:lnSpc>
                <a:spcPct val="97940"/>
              </a:lnSpc>
              <a:defRPr sz="7800" spc="-600">
                <a:solidFill>
                  <a:srgbClr val="d37dff"/>
                </a:solidFill>
              </a:defRPr>
            </a:pPr>
            <a:endParaRPr sz="4000">
              <a:latin typeface="SB AggroOTF Light"/>
              <a:ea typeface="SB AggroOTF Light"/>
              <a:cs typeface="SB AggroOTF Light"/>
              <a:sym typeface="SB AggroOTF Light"/>
            </a:endParaRPr>
          </a:p>
        </p:txBody>
      </p:sp>
      <p:sp>
        <p:nvSpPr>
          <p:cNvPr id="1520" name="TextBox 33"/>
          <p:cNvSpPr txBox="1"/>
          <p:nvPr/>
        </p:nvSpPr>
        <p:spPr>
          <a:xfrm>
            <a:off x="7126356" y="6534149"/>
            <a:ext cx="5092701" cy="1162051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spAutoFit/>
          </a:bodyPr>
          <a:lstStyle/>
          <a:p>
            <a:pPr lvl="0">
              <a:lnSpc>
                <a:spcPct val="141100"/>
              </a:lnSpc>
              <a:defRPr spc="100">
                <a:solidFill>
                  <a:srgbClr val="cacaca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pPr>
            <a:r>
              <a:rPr lang="ko-KR" altLang="en-US"/>
              <a:t>&lt;!-- </a:t>
            </a:r>
            <a:r>
              <a:rPr>
                <a:solidFill>
                  <a:srgbClr val="d37dff"/>
                </a:solidFill>
              </a:rPr>
              <a:t>"발표자 정보" --&gt;</a:t>
            </a:r>
            <a:endParaRPr>
              <a:solidFill>
                <a:srgbClr val="d37dff"/>
              </a:solidFill>
            </a:endParaRPr>
          </a:p>
          <a:p>
            <a:pPr lvl="0">
              <a:lnSpc>
                <a:spcPct val="141100"/>
              </a:lnSpc>
              <a:defRPr spc="100">
                <a:solidFill>
                  <a:srgbClr val="cacaca"/>
                </a:solidFill>
              </a:defRPr>
            </a:pPr>
            <a:r>
              <a:rPr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발표자: 김장환</a:t>
            </a:r>
            <a:endParaRPr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  <a:p>
            <a:pPr lvl="0">
              <a:lnSpc>
                <a:spcPct val="141100"/>
              </a:lnSpc>
              <a:defRPr spc="100">
                <a:solidFill>
                  <a:srgbClr val="cacaca"/>
                </a:solidFill>
              </a:defRPr>
            </a:pPr>
            <a:r>
              <a:rPr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Git Hub : </a:t>
            </a:r>
            <a:r>
              <a:rPr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  <a:hlinkClick r:id="rId18"/>
              </a:rPr>
              <a:t>https://github.com/jimsajo/jimsajo</a:t>
            </a:r>
            <a:endParaRPr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1521" name="TextBox 34"/>
          <p:cNvSpPr txBox="1"/>
          <p:nvPr/>
        </p:nvSpPr>
        <p:spPr>
          <a:xfrm>
            <a:off x="4699000" y="9101339"/>
            <a:ext cx="2222500" cy="1524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 algn="r">
              <a:lnSpc>
                <a:spcPct val="54779"/>
              </a:lnSpc>
              <a:defRPr spc="100">
                <a:solidFill>
                  <a:srgbClr val="cacaca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 lvl="0">
              <a:defRPr/>
            </a:pPr>
            <a:r>
              <a:rPr lang="ko-KR" altLang="en-US"/>
              <a:t>{thank you;</a:t>
            </a:r>
            <a:endParaRPr lang="ko-KR" altLang="en-US"/>
          </a:p>
        </p:txBody>
      </p:sp>
      <p:sp>
        <p:nvSpPr>
          <p:cNvPr id="1522" name="TextBox 35"/>
          <p:cNvSpPr txBox="1"/>
          <p:nvPr/>
        </p:nvSpPr>
        <p:spPr>
          <a:xfrm>
            <a:off x="1003300" y="2381250"/>
            <a:ext cx="2895600" cy="16764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 lang="ko-KR" altLang="en-US">
                <a:latin typeface="SB AggroOTF Light"/>
                <a:ea typeface="SB AggroOTF Light"/>
                <a:cs typeface="SB AggroOTF Light"/>
                <a:sym typeface="SB AggroOTF Light"/>
              </a:rPr>
              <a:t>자체평가</a:t>
            </a:r>
            <a:endParaRPr lang="ko-KR" altLang="en-US"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 lang="ko-KR" altLang="en-US">
                <a:latin typeface="SB AggroOTF Light"/>
                <a:ea typeface="SB AggroOTF Light"/>
                <a:cs typeface="SB AggroOTF Light"/>
                <a:sym typeface="SB AggroOTF Light"/>
              </a:rPr>
              <a:t>의견</a:t>
            </a:r>
            <a:endParaRPr lang="ko-KR" altLang="en-US">
              <a:latin typeface="SB AggroOTF Light"/>
              <a:ea typeface="SB AggroOTF Light"/>
              <a:cs typeface="SB AggroOTF Light"/>
              <a:sym typeface="SB AggroOTF Light"/>
            </a:endParaRPr>
          </a:p>
        </p:txBody>
      </p:sp>
      <p:sp>
        <p:nvSpPr>
          <p:cNvPr id="1523" name="TextBox 36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1524" name="TextBox 37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1525" name="TextBox 38"/>
          <p:cNvSpPr txBox="1"/>
          <p:nvPr/>
        </p:nvSpPr>
        <p:spPr>
          <a:xfrm>
            <a:off x="1130300" y="7353300"/>
            <a:ext cx="2451100" cy="3429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fff100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07_평가의견</a:t>
            </a:r>
            <a:endParaRPr lang="ko-KR" altLang="en-US"/>
          </a:p>
        </p:txBody>
      </p:sp>
      <p:sp>
        <p:nvSpPr>
          <p:cNvPr id="1526" name="TextBox 39"/>
          <p:cNvSpPr txBox="1"/>
          <p:nvPr/>
        </p:nvSpPr>
        <p:spPr>
          <a:xfrm>
            <a:off x="1130300" y="6483349"/>
            <a:ext cx="24892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05_Implementation</a:t>
            </a:r>
          </a:p>
        </p:txBody>
      </p:sp>
      <p:sp>
        <p:nvSpPr>
          <p:cNvPr id="1528" name="TextBox 33"/>
          <p:cNvSpPr txBox="1"/>
          <p:nvPr/>
        </p:nvSpPr>
        <p:spPr>
          <a:xfrm>
            <a:off x="4699000" y="2266950"/>
            <a:ext cx="13112750" cy="3743324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spAutoFit/>
          </a:bodyPr>
          <a:lstStyle/>
          <a:p>
            <a:pPr lvl="0">
              <a:lnSpc>
                <a:spcPct val="141100"/>
              </a:lnSpc>
              <a:defRPr/>
            </a:pPr>
            <a:r>
              <a:rPr lang="en-US" altLang="ko-KR" sz="2900">
                <a:solidFill>
                  <a:srgbClr val="d8bee4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T</a:t>
            </a:r>
            <a:r>
              <a:rPr lang="en-US" altLang="ko-KR" sz="3000">
                <a:solidFill>
                  <a:srgbClr val="d8bee4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EAM</a:t>
            </a:r>
            <a:endParaRPr lang="ko-KR" altLang="en-US" sz="3000">
              <a:solidFill>
                <a:schemeClr val="lt1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  <a:p>
            <a:pPr lvl="0">
              <a:lnSpc>
                <a:spcPct val="141100"/>
              </a:lnSpc>
              <a:defRPr/>
            </a:pP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검색기능 구현을 시간 상 못한게 아쉽다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.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</a:t>
            </a:r>
            <a:endParaRPr lang="ko-KR" altLang="en-US">
              <a:solidFill>
                <a:schemeClr val="lt1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  <a:p>
            <a:pPr lvl="0">
              <a:lnSpc>
                <a:spcPct val="141100"/>
              </a:lnSpc>
              <a:defRPr/>
            </a:pP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하지만 모두 다 같이 맡은 바 역할에 충실하고 성실하게 참여하여 처음하는 프로젝트를 완성했다는 것에 만족감이 더 큰 것 같습니다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.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</a:t>
            </a:r>
            <a:endParaRPr lang="ko-KR" altLang="en-US">
              <a:solidFill>
                <a:schemeClr val="lt1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  <a:p>
            <a:pPr lvl="0">
              <a:lnSpc>
                <a:spcPct val="141100"/>
              </a:lnSpc>
              <a:defRPr/>
            </a:pP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</a:t>
            </a:r>
            <a:endParaRPr lang="ko-KR" altLang="en-US">
              <a:solidFill>
                <a:schemeClr val="lt1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  <a:p>
            <a:pPr lvl="0">
              <a:lnSpc>
                <a:spcPct val="141100"/>
              </a:lnSpc>
              <a:defRPr/>
            </a:pPr>
            <a:r>
              <a:rPr lang="ko-KR" altLang="en-US">
                <a:solidFill>
                  <a:srgbClr val="d8bee4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현석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아이디 찾기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비밀번호 찾기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본인인증을 시간상 구현하지 못한것이 아쉽다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.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</a:t>
            </a:r>
            <a:endParaRPr lang="ko-KR" altLang="en-US">
              <a:solidFill>
                <a:schemeClr val="lt1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  <a:p>
            <a:pPr lvl="0">
              <a:lnSpc>
                <a:spcPct val="141100"/>
              </a:lnSpc>
              <a:defRPr/>
            </a:pPr>
            <a:r>
              <a:rPr lang="ko-KR" altLang="en-US">
                <a:solidFill>
                  <a:srgbClr val="d8bee4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강진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내가 작성한 리뷰보기를 구현하지 못한것이 아쉽다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.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</a:t>
            </a:r>
            <a:endParaRPr lang="ko-KR" altLang="en-US">
              <a:solidFill>
                <a:schemeClr val="lt1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  <a:p>
            <a:pPr lvl="0">
              <a:lnSpc>
                <a:spcPct val="141100"/>
              </a:lnSpc>
              <a:defRPr/>
            </a:pPr>
            <a:r>
              <a:rPr lang="ko-KR" altLang="en-US">
                <a:solidFill>
                  <a:srgbClr val="d8bee4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장환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각 나라별 패키지 화면에 백그라운드 이미지 삽입을 못한 것이 아쉽다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.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</a:t>
            </a:r>
            <a:endParaRPr lang="ko-KR" altLang="en-US">
              <a:solidFill>
                <a:schemeClr val="lt1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  <a:p>
            <a:pPr lvl="0">
              <a:lnSpc>
                <a:spcPct val="141100"/>
              </a:lnSpc>
              <a:defRPr/>
            </a:pPr>
            <a:r>
              <a:rPr lang="ko-KR" altLang="en-US">
                <a:solidFill>
                  <a:srgbClr val="d8bee4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서하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시간 부족으로 홈페이지 내 필수 기능 이외에 추가하면 좋을 세부 기능들을 추가하지 못해 아쉽다</a:t>
            </a:r>
            <a:r>
              <a:rPr lang="en-US" altLang="ko-KR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.</a:t>
            </a:r>
            <a:r>
              <a:rPr lang="ko-KR" altLang="en-US">
                <a:solidFill>
                  <a:schemeClr val="lt1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rPr>
              <a:t> </a:t>
            </a:r>
            <a:endParaRPr lang="ko-KR" altLang="en-US">
              <a:solidFill>
                <a:schemeClr val="lt1"/>
              </a:solidFill>
              <a:latin typeface="Elice DigitalBaeum OTF"/>
              <a:ea typeface="Elice DigitalBaeum OTF"/>
              <a:cs typeface="Elice DigitalBaeum OTF"/>
              <a:sym typeface="Elice DigitalBaeum OTF"/>
            </a:endParaRPr>
          </a:p>
          <a:p>
            <a:pPr lvl="0">
              <a:lnSpc>
                <a:spcPct val="141100"/>
              </a:lnSpc>
              <a:defRPr spc="100">
                <a:solidFill>
                  <a:srgbClr val="cacaca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pPr>
            <a:endParaRPr lang="ko-KR" altLang="en-US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1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5621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Box 9"/>
          <p:cNvSpPr txBox="1"/>
          <p:nvPr/>
        </p:nvSpPr>
        <p:spPr>
          <a:xfrm>
            <a:off x="4051300" y="1974867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198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156700" y="3695700"/>
            <a:ext cx="7632700" cy="90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499100" y="3695700"/>
            <a:ext cx="3403600" cy="90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600700" y="3797300"/>
            <a:ext cx="32131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23" descr="Picture 2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9156700" y="4876800"/>
            <a:ext cx="7632700" cy="90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24" descr="Picture 2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499100" y="4876800"/>
            <a:ext cx="3403600" cy="90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25" descr="Picture 25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5600700" y="4978400"/>
            <a:ext cx="32131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26" descr="Picture 26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121696" y="6045200"/>
            <a:ext cx="7632702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27" descr="Picture 27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5499100" y="6045200"/>
            <a:ext cx="3403600" cy="90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icture 28" descr="Picture 28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5600700" y="6146800"/>
            <a:ext cx="32131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icture 29" descr="Picture 29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6598900" y="44323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icture 30" descr="Picture 30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6598900" y="56007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icture 31" descr="Picture 31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6598900" y="8432800"/>
            <a:ext cx="177800" cy="177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extBox 32"/>
          <p:cNvSpPr txBox="1"/>
          <p:nvPr/>
        </p:nvSpPr>
        <p:spPr>
          <a:xfrm>
            <a:off x="5803900" y="5143114"/>
            <a:ext cx="2806700" cy="34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07899"/>
              </a:lnSpc>
              <a:defRPr spc="-91" sz="22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&lt;!-- 개발일정 --&gt;</a:t>
            </a:r>
          </a:p>
        </p:txBody>
      </p:sp>
      <p:sp>
        <p:nvSpPr>
          <p:cNvPr id="220" name="TextBox 34"/>
          <p:cNvSpPr txBox="1"/>
          <p:nvPr/>
        </p:nvSpPr>
        <p:spPr>
          <a:xfrm>
            <a:off x="1003300" y="4457699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221" name="TextBox 35"/>
          <p:cNvSpPr txBox="1"/>
          <p:nvPr/>
        </p:nvSpPr>
        <p:spPr>
          <a:xfrm>
            <a:off x="1130300" y="49212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222" name="TextBox 36"/>
          <p:cNvSpPr txBox="1"/>
          <p:nvPr/>
        </p:nvSpPr>
        <p:spPr>
          <a:xfrm>
            <a:off x="1130300" y="52895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223" name="TextBox 37"/>
          <p:cNvSpPr txBox="1"/>
          <p:nvPr/>
        </p:nvSpPr>
        <p:spPr>
          <a:xfrm>
            <a:off x="1130300" y="56578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224" name="TextBox 38"/>
          <p:cNvSpPr txBox="1"/>
          <p:nvPr/>
        </p:nvSpPr>
        <p:spPr>
          <a:xfrm>
            <a:off x="1130300" y="60261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225" name="TextBox 39"/>
          <p:cNvSpPr txBox="1"/>
          <p:nvPr/>
        </p:nvSpPr>
        <p:spPr>
          <a:xfrm>
            <a:off x="1130300" y="64071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226" name="TextBox 40"/>
          <p:cNvSpPr txBox="1"/>
          <p:nvPr/>
        </p:nvSpPr>
        <p:spPr>
          <a:xfrm>
            <a:off x="1130300" y="6775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227" name="TextBox 41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228" name="TextBox 42"/>
          <p:cNvSpPr txBox="1"/>
          <p:nvPr/>
        </p:nvSpPr>
        <p:spPr>
          <a:xfrm>
            <a:off x="12725400" y="1149349"/>
            <a:ext cx="11557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229" name="TextBox 44"/>
          <p:cNvSpPr txBox="1"/>
          <p:nvPr/>
        </p:nvSpPr>
        <p:spPr>
          <a:xfrm>
            <a:off x="5803900" y="6313102"/>
            <a:ext cx="2806700" cy="34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07899"/>
              </a:lnSpc>
              <a:defRPr spc="-91" sz="22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&lt;!-- 사이트 소개 --&gt;</a:t>
            </a:r>
          </a:p>
        </p:txBody>
      </p:sp>
      <p:sp>
        <p:nvSpPr>
          <p:cNvPr id="230" name="TextBox 46"/>
          <p:cNvSpPr txBox="1"/>
          <p:nvPr/>
        </p:nvSpPr>
        <p:spPr>
          <a:xfrm>
            <a:off x="1003300" y="2390013"/>
            <a:ext cx="2895600" cy="1684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프로젝트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개요</a:t>
            </a:r>
          </a:p>
        </p:txBody>
      </p:sp>
      <p:sp>
        <p:nvSpPr>
          <p:cNvPr id="231" name="TextBox 47"/>
          <p:cNvSpPr txBox="1"/>
          <p:nvPr/>
        </p:nvSpPr>
        <p:spPr>
          <a:xfrm>
            <a:off x="5803900" y="3973127"/>
            <a:ext cx="2806700" cy="34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07899"/>
              </a:lnSpc>
              <a:defRPr spc="-91" sz="22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&lt;!-- 프로젝트명 --&gt;</a:t>
            </a:r>
          </a:p>
        </p:txBody>
      </p:sp>
      <p:sp>
        <p:nvSpPr>
          <p:cNvPr id="232" name="TextBox 48"/>
          <p:cNvSpPr txBox="1"/>
          <p:nvPr/>
        </p:nvSpPr>
        <p:spPr>
          <a:xfrm>
            <a:off x="9410700" y="3941762"/>
            <a:ext cx="66929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42900" indent="-342900" algn="ctr">
              <a:lnSpc>
                <a:spcPct val="140269"/>
              </a:lnSpc>
              <a:buClr>
                <a:srgbClr val="FFFFFF"/>
              </a:buClr>
              <a:buSzPct val="100000"/>
              <a:buFont typeface="Arial"/>
              <a:buChar char="●"/>
              <a:defRPr spc="-100" sz="21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/>
            <a:r>
              <a:t>JIMSAJO</a:t>
            </a:r>
          </a:p>
        </p:txBody>
      </p:sp>
      <p:sp>
        <p:nvSpPr>
          <p:cNvPr id="233" name="TextBox 49"/>
          <p:cNvSpPr txBox="1"/>
          <p:nvPr/>
        </p:nvSpPr>
        <p:spPr>
          <a:xfrm>
            <a:off x="965200" y="1130299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234" name="TextBox 48"/>
          <p:cNvSpPr txBox="1"/>
          <p:nvPr/>
        </p:nvSpPr>
        <p:spPr>
          <a:xfrm>
            <a:off x="9410700" y="5170487"/>
            <a:ext cx="66929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42900" indent="-342900" algn="ctr">
              <a:lnSpc>
                <a:spcPct val="140269"/>
              </a:lnSpc>
              <a:buClr>
                <a:srgbClr val="FFFFFF"/>
              </a:buClr>
              <a:buSzPct val="100000"/>
              <a:buFont typeface="Arial"/>
              <a:buChar char="●"/>
              <a:defRPr spc="-100" sz="21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/>
            <a:r>
              <a:t>2025.05.01 ~ 2025.05.25</a:t>
            </a:r>
          </a:p>
        </p:txBody>
      </p:sp>
      <p:sp>
        <p:nvSpPr>
          <p:cNvPr id="235" name="TextBox 48"/>
          <p:cNvSpPr txBox="1"/>
          <p:nvPr/>
        </p:nvSpPr>
        <p:spPr>
          <a:xfrm>
            <a:off x="9410700" y="6251701"/>
            <a:ext cx="6692900" cy="1279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42900" indent="-342900" algn="ctr">
              <a:lnSpc>
                <a:spcPct val="140269"/>
              </a:lnSpc>
              <a:buClr>
                <a:srgbClr val="FFFFFF"/>
              </a:buClr>
              <a:buSzPct val="100000"/>
              <a:buFont typeface="Arial"/>
              <a:buChar char="●"/>
              <a:defRPr spc="-100" sz="2100">
                <a:solidFill>
                  <a:srgbClr val="FFFFFF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/>
            <a:r>
              <a:t>짐싸조는 동남아 5개국(베트남, 태국, 인도네시아, 말레이시아, 필리핀)의 인기 여행지를 한눈에 볼 수 있는 패키지 여행전문 사이트 입니다.</a:t>
            </a:r>
          </a:p>
        </p:txBody>
      </p:sp>
      <p:sp>
        <p:nvSpPr>
          <p:cNvPr id="236" name="가로 글상자 234"/>
          <p:cNvSpPr txBox="1"/>
          <p:nvPr/>
        </p:nvSpPr>
        <p:spPr>
          <a:xfrm>
            <a:off x="4527548" y="1758950"/>
            <a:ext cx="12611099" cy="1540266"/>
          </a:xfrm>
          <a:prstGeom prst="rect">
            <a:avLst/>
          </a:prstGeom>
          <a:ln w="12700">
            <a:miter/>
          </a:ln>
        </p:spPr>
        <p:txBody>
          <a:bodyPr lIns="45718" tIns="45718" rIns="45718" bIns="45718">
            <a:spAutoFit/>
          </a:bodyPr>
          <a:lstStyle/>
          <a:p>
            <a:pPr lvl="0" algn="ctr">
              <a:spcBef>
                <a:spcPts val="700"/>
              </a:spcBef>
              <a:defRPr sz="4500" spc="-166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rPr lang="ko-KR" altLang="en-US"/>
              <a:t>“</a:t>
            </a:r>
            <a:r>
              <a:rPr>
                <a:solidFill>
                  <a:srgbClr val="e6fd72"/>
                </a:solidFill>
              </a:rPr>
              <a:t> </a:t>
            </a:r>
            <a:r>
              <a:rPr sz="3400" spc="-166">
                <a:solidFill>
                  <a:srgbClr val="baff1a"/>
                </a:solidFill>
              </a:rPr>
              <a:t>여행</a:t>
            </a:r>
            <a:r>
              <a:rPr sz="3400" spc="-166">
                <a:solidFill>
                  <a:srgbClr val="eb5800"/>
                </a:solidFill>
              </a:rPr>
              <a:t>을 갈 수 없는 </a:t>
            </a:r>
            <a:r>
              <a:rPr sz="3400" spc="-166">
                <a:solidFill>
                  <a:srgbClr val="baff1a"/>
                </a:solidFill>
              </a:rPr>
              <a:t>현재상황</a:t>
            </a:r>
            <a:r>
              <a:rPr sz="3400" spc="-166">
                <a:solidFill>
                  <a:srgbClr val="eb5800"/>
                </a:solidFill>
              </a:rPr>
              <a:t>에서도, </a:t>
            </a:r>
            <a:endParaRPr sz="3400" spc="-166">
              <a:solidFill>
                <a:srgbClr val="eb5800"/>
              </a:solidFill>
            </a:endParaRPr>
          </a:p>
          <a:p>
            <a:pPr lvl="0" algn="ctr">
              <a:spcBef>
                <a:spcPts val="700"/>
              </a:spcBef>
              <a:defRPr sz="3400" spc="-166">
                <a:solidFill>
                  <a:srgbClr val="eb5800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rPr sz="3400" spc="-166">
                <a:solidFill>
                  <a:srgbClr val="eb5800"/>
                </a:solidFill>
              </a:rPr>
              <a:t>언제라도 </a:t>
            </a:r>
            <a:r>
              <a:rPr>
                <a:solidFill>
                  <a:srgbClr val="baff1a"/>
                </a:solidFill>
              </a:rPr>
              <a:t>떠나고 싶은 마음을 투영하여 홈페이지를 제작하였습니다.</a:t>
            </a:r>
            <a:r>
              <a:rPr>
                <a:solidFill>
                  <a:srgbClr val="e6fd72"/>
                </a:solidFill>
              </a:rPr>
              <a:t>  </a:t>
            </a:r>
            <a:r>
              <a:rPr sz="4400" spc="-165">
                <a:solidFill>
                  <a:srgbClr val="ffffff"/>
                </a:solidFill>
              </a:rPr>
              <a:t>”</a:t>
            </a:r>
            <a:endParaRPr sz="4400" spc="-165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23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extBox 9"/>
          <p:cNvSpPr txBox="1"/>
          <p:nvPr/>
        </p:nvSpPr>
        <p:spPr>
          <a:xfrm>
            <a:off x="4051300" y="1974867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245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410200" y="2028681"/>
            <a:ext cx="11455400" cy="2064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8648700" y="2057400"/>
            <a:ext cx="46355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410200" y="2057400"/>
            <a:ext cx="42037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28" descr="Picture 28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611600" y="3530600"/>
            <a:ext cx="1016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Box 29"/>
          <p:cNvSpPr txBox="1"/>
          <p:nvPr/>
        </p:nvSpPr>
        <p:spPr>
          <a:xfrm>
            <a:off x="9969500" y="3428998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54"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\</a:t>
            </a:r>
          </a:p>
        </p:txBody>
      </p:sp>
      <p:sp>
        <p:nvSpPr>
          <p:cNvPr id="259" name="TextBox 31"/>
          <p:cNvSpPr txBox="1"/>
          <p:nvPr/>
        </p:nvSpPr>
        <p:spPr>
          <a:xfrm>
            <a:off x="5981700" y="27813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60" name="TextBox 32"/>
          <p:cNvSpPr txBox="1"/>
          <p:nvPr/>
        </p:nvSpPr>
        <p:spPr>
          <a:xfrm>
            <a:off x="8216900" y="27813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}</a:t>
            </a:r>
          </a:p>
        </p:txBody>
      </p:sp>
      <p:pic>
        <p:nvPicPr>
          <p:cNvPr id="261" name="Picture 33" descr="Picture 33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461000" y="4536109"/>
            <a:ext cx="11394037" cy="205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34" descr="Picture 34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648700" y="4546600"/>
            <a:ext cx="46355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35" descr="Picture 35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410200" y="4546600"/>
            <a:ext cx="42037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40" descr="Picture 40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6459200" y="61849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icture 41" descr="Picture 41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611600" y="6337300"/>
            <a:ext cx="1016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extBox 42"/>
          <p:cNvSpPr txBox="1"/>
          <p:nvPr/>
        </p:nvSpPr>
        <p:spPr>
          <a:xfrm>
            <a:off x="9969500" y="6235698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54"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FEATURE  02</a:t>
            </a:r>
          </a:p>
        </p:txBody>
      </p:sp>
      <p:sp>
        <p:nvSpPr>
          <p:cNvPr id="267" name="TextBox 44"/>
          <p:cNvSpPr txBox="1"/>
          <p:nvPr/>
        </p:nvSpPr>
        <p:spPr>
          <a:xfrm>
            <a:off x="5981700" y="51562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68" name="TextBox 45"/>
          <p:cNvSpPr txBox="1"/>
          <p:nvPr/>
        </p:nvSpPr>
        <p:spPr>
          <a:xfrm>
            <a:off x="8216900" y="51562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269" name="TextBox 46"/>
          <p:cNvSpPr txBox="1"/>
          <p:nvPr/>
        </p:nvSpPr>
        <p:spPr>
          <a:xfrm>
            <a:off x="6388100" y="5340349"/>
            <a:ext cx="1905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269"/>
              </a:lnSpc>
              <a:defRPr spc="-100" sz="24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회원정보관리</a:t>
            </a:r>
          </a:p>
        </p:txBody>
      </p:sp>
      <p:sp>
        <p:nvSpPr>
          <p:cNvPr id="270" name="TextBox 47"/>
          <p:cNvSpPr txBox="1"/>
          <p:nvPr/>
        </p:nvSpPr>
        <p:spPr>
          <a:xfrm>
            <a:off x="9829800" y="5336028"/>
            <a:ext cx="27051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16198"/>
              </a:lnSpc>
              <a:defRPr spc="-100" sz="24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회원정보 </a:t>
            </a:r>
          </a:p>
        </p:txBody>
      </p:sp>
      <p:sp>
        <p:nvSpPr>
          <p:cNvPr id="271" name="TextBox 48"/>
          <p:cNvSpPr txBox="1"/>
          <p:nvPr/>
        </p:nvSpPr>
        <p:spPr>
          <a:xfrm>
            <a:off x="13525500" y="5100417"/>
            <a:ext cx="2806700" cy="810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비밀번호 변경, 1:1문의 , 예약내역 확인 및 수정</a:t>
            </a:r>
          </a:p>
        </p:txBody>
      </p:sp>
      <p:sp>
        <p:nvSpPr>
          <p:cNvPr id="272" name="TextBox 49"/>
          <p:cNvSpPr txBox="1"/>
          <p:nvPr/>
        </p:nvSpPr>
        <p:spPr>
          <a:xfrm>
            <a:off x="1003300" y="4457699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273" name="TextBox 50"/>
          <p:cNvSpPr txBox="1"/>
          <p:nvPr/>
        </p:nvSpPr>
        <p:spPr>
          <a:xfrm>
            <a:off x="1130300" y="49212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274" name="TextBox 51"/>
          <p:cNvSpPr txBox="1"/>
          <p:nvPr/>
        </p:nvSpPr>
        <p:spPr>
          <a:xfrm>
            <a:off x="1130300" y="52895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275" name="TextBox 52"/>
          <p:cNvSpPr txBox="1"/>
          <p:nvPr/>
        </p:nvSpPr>
        <p:spPr>
          <a:xfrm>
            <a:off x="1130300" y="56578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276" name="TextBox 53"/>
          <p:cNvSpPr txBox="1"/>
          <p:nvPr/>
        </p:nvSpPr>
        <p:spPr>
          <a:xfrm>
            <a:off x="1130300" y="60261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277" name="TextBox 54"/>
          <p:cNvSpPr txBox="1"/>
          <p:nvPr/>
        </p:nvSpPr>
        <p:spPr>
          <a:xfrm>
            <a:off x="1130300" y="64071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278" name="TextBox 55"/>
          <p:cNvSpPr txBox="1"/>
          <p:nvPr/>
        </p:nvSpPr>
        <p:spPr>
          <a:xfrm>
            <a:off x="1130300" y="6775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279" name="TextBox 56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280" name="TextBox 57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281" name="TextBox 59"/>
          <p:cNvSpPr txBox="1"/>
          <p:nvPr/>
        </p:nvSpPr>
        <p:spPr>
          <a:xfrm>
            <a:off x="6388100" y="2965450"/>
            <a:ext cx="1905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269"/>
              </a:lnSpc>
              <a:defRPr spc="-100" sz="24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회원관리</a:t>
            </a:r>
          </a:p>
        </p:txBody>
      </p:sp>
      <p:sp>
        <p:nvSpPr>
          <p:cNvPr id="282" name="TextBox 60"/>
          <p:cNvSpPr txBox="1"/>
          <p:nvPr/>
        </p:nvSpPr>
        <p:spPr>
          <a:xfrm>
            <a:off x="9804400" y="2872228"/>
            <a:ext cx="27051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16198"/>
              </a:lnSpc>
              <a:defRPr spc="-100" sz="24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회원가입, 로그인</a:t>
            </a:r>
          </a:p>
        </p:txBody>
      </p:sp>
      <p:sp>
        <p:nvSpPr>
          <p:cNvPr id="283" name="TextBox 61"/>
          <p:cNvSpPr txBox="1"/>
          <p:nvPr/>
        </p:nvSpPr>
        <p:spPr>
          <a:xfrm>
            <a:off x="13525500" y="2672689"/>
            <a:ext cx="3022600" cy="7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로그아웃, 마이페이지, 정보수정</a:t>
            </a:r>
          </a:p>
        </p:txBody>
      </p:sp>
      <p:sp>
        <p:nvSpPr>
          <p:cNvPr id="284" name="TextBox 62"/>
          <p:cNvSpPr txBox="1"/>
          <p:nvPr/>
        </p:nvSpPr>
        <p:spPr>
          <a:xfrm>
            <a:off x="965200" y="1130299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285" name="TextBox 63"/>
          <p:cNvSpPr txBox="1"/>
          <p:nvPr/>
        </p:nvSpPr>
        <p:spPr>
          <a:xfrm>
            <a:off x="1003300" y="2390013"/>
            <a:ext cx="2895600" cy="1684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프로젝트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기능</a:t>
            </a:r>
          </a:p>
        </p:txBody>
      </p:sp>
      <p:pic>
        <p:nvPicPr>
          <p:cNvPr id="286" name="Picture 33" descr="Picture 33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5384800" y="7015205"/>
            <a:ext cx="11506200" cy="2073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icture 34" descr="Picture 34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8623300" y="7035800"/>
            <a:ext cx="46355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icture 35" descr="Picture 35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5384800" y="7035800"/>
            <a:ext cx="42037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TextBox 44"/>
          <p:cNvSpPr txBox="1"/>
          <p:nvPr/>
        </p:nvSpPr>
        <p:spPr>
          <a:xfrm>
            <a:off x="5956300" y="76454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90" name="TextBox 45"/>
          <p:cNvSpPr txBox="1"/>
          <p:nvPr/>
        </p:nvSpPr>
        <p:spPr>
          <a:xfrm>
            <a:off x="8191500" y="76454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291" name="TextBox 46"/>
          <p:cNvSpPr txBox="1"/>
          <p:nvPr/>
        </p:nvSpPr>
        <p:spPr>
          <a:xfrm>
            <a:off x="6362700" y="7818878"/>
            <a:ext cx="19050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269"/>
              </a:lnSpc>
              <a:defRPr spc="-100" sz="24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관리자 기능</a:t>
            </a:r>
          </a:p>
        </p:txBody>
      </p:sp>
      <p:sp>
        <p:nvSpPr>
          <p:cNvPr id="292" name="TextBox 48"/>
          <p:cNvSpPr txBox="1"/>
          <p:nvPr/>
        </p:nvSpPr>
        <p:spPr>
          <a:xfrm>
            <a:off x="13500100" y="7169197"/>
            <a:ext cx="2806700" cy="1650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1:1문의 답변 </a:t>
            </a:r>
          </a:p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회원 예약내역 확인</a:t>
            </a:r>
          </a:p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패키지 상품 업로드</a:t>
            </a:r>
          </a:p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패키지 상품 추천</a:t>
            </a:r>
          </a:p>
        </p:txBody>
      </p:sp>
      <p:sp>
        <p:nvSpPr>
          <p:cNvPr id="293" name="TextBox 47"/>
          <p:cNvSpPr txBox="1"/>
          <p:nvPr/>
        </p:nvSpPr>
        <p:spPr>
          <a:xfrm>
            <a:off x="9867900" y="7812528"/>
            <a:ext cx="27051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16198"/>
              </a:lnSpc>
              <a:defRPr spc="-100" sz="24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웹 페이지 운영관리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29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TextBox 9"/>
          <p:cNvSpPr txBox="1"/>
          <p:nvPr/>
        </p:nvSpPr>
        <p:spPr>
          <a:xfrm>
            <a:off x="4051300" y="1974867"/>
            <a:ext cx="508000" cy="755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pc="-50"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302" name="Picture 10" descr="Picture 1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icture 20" descr="Picture 20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410200" y="2028681"/>
            <a:ext cx="11455400" cy="2064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21" descr="Picture 2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8648700" y="2057400"/>
            <a:ext cx="46355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22" descr="Picture 2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410200" y="2057400"/>
            <a:ext cx="42037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28" descr="Picture 28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611600" y="3530600"/>
            <a:ext cx="1016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extBox 29"/>
          <p:cNvSpPr txBox="1"/>
          <p:nvPr/>
        </p:nvSpPr>
        <p:spPr>
          <a:xfrm>
            <a:off x="9969500" y="3428998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54"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\</a:t>
            </a:r>
          </a:p>
        </p:txBody>
      </p:sp>
      <p:sp>
        <p:nvSpPr>
          <p:cNvPr id="316" name="TextBox 31"/>
          <p:cNvSpPr txBox="1"/>
          <p:nvPr/>
        </p:nvSpPr>
        <p:spPr>
          <a:xfrm>
            <a:off x="5981700" y="27813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317" name="TextBox 32"/>
          <p:cNvSpPr txBox="1"/>
          <p:nvPr/>
        </p:nvSpPr>
        <p:spPr>
          <a:xfrm>
            <a:off x="8216900" y="27813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}</a:t>
            </a:r>
          </a:p>
        </p:txBody>
      </p:sp>
      <p:pic>
        <p:nvPicPr>
          <p:cNvPr id="318" name="Picture 33" descr="Picture 33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461000" y="4536109"/>
            <a:ext cx="11394037" cy="205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icture 34" descr="Picture 34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648700" y="4546600"/>
            <a:ext cx="46355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icture 35" descr="Picture 35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410200" y="4546600"/>
            <a:ext cx="42037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icture 41" descr="Picture 41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6611600" y="6337300"/>
            <a:ext cx="101600" cy="101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TextBox 42"/>
          <p:cNvSpPr txBox="1"/>
          <p:nvPr/>
        </p:nvSpPr>
        <p:spPr>
          <a:xfrm>
            <a:off x="9969500" y="6235698"/>
            <a:ext cx="2336800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54" sz="13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FEATURE  02</a:t>
            </a:r>
          </a:p>
        </p:txBody>
      </p:sp>
      <p:sp>
        <p:nvSpPr>
          <p:cNvPr id="323" name="TextBox 44"/>
          <p:cNvSpPr txBox="1"/>
          <p:nvPr/>
        </p:nvSpPr>
        <p:spPr>
          <a:xfrm>
            <a:off x="5981700" y="51562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324" name="TextBox 45"/>
          <p:cNvSpPr txBox="1"/>
          <p:nvPr/>
        </p:nvSpPr>
        <p:spPr>
          <a:xfrm>
            <a:off x="8216900" y="51562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325" name="TextBox 46"/>
          <p:cNvSpPr txBox="1"/>
          <p:nvPr/>
        </p:nvSpPr>
        <p:spPr>
          <a:xfrm>
            <a:off x="6388100" y="5329678"/>
            <a:ext cx="19050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269"/>
              </a:lnSpc>
              <a:defRPr spc="-100" sz="24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이미지 업로드</a:t>
            </a:r>
          </a:p>
        </p:txBody>
      </p:sp>
      <p:sp>
        <p:nvSpPr>
          <p:cNvPr id="326" name="TextBox 47"/>
          <p:cNvSpPr txBox="1"/>
          <p:nvPr/>
        </p:nvSpPr>
        <p:spPr>
          <a:xfrm>
            <a:off x="9829800" y="5109647"/>
            <a:ext cx="2705100" cy="84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16198"/>
              </a:lnSpc>
              <a:defRPr spc="-100" sz="24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게시판 및 </a:t>
            </a:r>
          </a:p>
          <a:p>
            <a:pPr algn="ctr">
              <a:lnSpc>
                <a:spcPct val="116198"/>
              </a:lnSpc>
              <a:defRPr spc="-100" sz="24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패키지 상품 업로드</a:t>
            </a:r>
          </a:p>
        </p:txBody>
      </p:sp>
      <p:sp>
        <p:nvSpPr>
          <p:cNvPr id="327" name="TextBox 48"/>
          <p:cNvSpPr txBox="1"/>
          <p:nvPr/>
        </p:nvSpPr>
        <p:spPr>
          <a:xfrm>
            <a:off x="13525500" y="4890207"/>
            <a:ext cx="3200400" cy="123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패키지 상품 이미지 업로드</a:t>
            </a:r>
          </a:p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게시판 이미지 업로드</a:t>
            </a:r>
          </a:p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메인화면 이미지 업로드</a:t>
            </a:r>
          </a:p>
        </p:txBody>
      </p:sp>
      <p:sp>
        <p:nvSpPr>
          <p:cNvPr id="328" name="TextBox 49"/>
          <p:cNvSpPr txBox="1"/>
          <p:nvPr/>
        </p:nvSpPr>
        <p:spPr>
          <a:xfrm>
            <a:off x="1003300" y="4457699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9"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329" name="TextBox 50"/>
          <p:cNvSpPr txBox="1"/>
          <p:nvPr/>
        </p:nvSpPr>
        <p:spPr>
          <a:xfrm>
            <a:off x="1130300" y="49212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330" name="TextBox 51"/>
          <p:cNvSpPr txBox="1"/>
          <p:nvPr/>
        </p:nvSpPr>
        <p:spPr>
          <a:xfrm>
            <a:off x="1130300" y="52895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331" name="TextBox 52"/>
          <p:cNvSpPr txBox="1"/>
          <p:nvPr/>
        </p:nvSpPr>
        <p:spPr>
          <a:xfrm>
            <a:off x="1130300" y="56578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332" name="TextBox 53"/>
          <p:cNvSpPr txBox="1"/>
          <p:nvPr/>
        </p:nvSpPr>
        <p:spPr>
          <a:xfrm>
            <a:off x="1130300" y="60261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333" name="TextBox 54"/>
          <p:cNvSpPr txBox="1"/>
          <p:nvPr/>
        </p:nvSpPr>
        <p:spPr>
          <a:xfrm>
            <a:off x="1130300" y="6407148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05_Development Timeline</a:t>
            </a:r>
          </a:p>
        </p:txBody>
      </p:sp>
      <p:sp>
        <p:nvSpPr>
          <p:cNvPr id="334" name="TextBox 55"/>
          <p:cNvSpPr txBox="1"/>
          <p:nvPr/>
        </p:nvSpPr>
        <p:spPr>
          <a:xfrm>
            <a:off x="1130300" y="6775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1100"/>
              </a:lnSpc>
              <a:defRPr spc="-66"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06_Q &amp; A</a:t>
            </a:r>
          </a:p>
        </p:txBody>
      </p:sp>
      <p:sp>
        <p:nvSpPr>
          <p:cNvPr id="335" name="TextBox 56"/>
          <p:cNvSpPr txBox="1"/>
          <p:nvPr/>
        </p:nvSpPr>
        <p:spPr>
          <a:xfrm>
            <a:off x="14871700" y="113029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336" name="TextBox 57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337" name="TextBox 59"/>
          <p:cNvSpPr txBox="1"/>
          <p:nvPr/>
        </p:nvSpPr>
        <p:spPr>
          <a:xfrm>
            <a:off x="6388100" y="2965450"/>
            <a:ext cx="1905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269"/>
              </a:lnSpc>
              <a:defRPr spc="-100" sz="24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338" name="TextBox 60"/>
          <p:cNvSpPr txBox="1"/>
          <p:nvPr/>
        </p:nvSpPr>
        <p:spPr>
          <a:xfrm>
            <a:off x="9804400" y="2872228"/>
            <a:ext cx="27051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16198"/>
              </a:lnSpc>
              <a:defRPr spc="-100" sz="24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로그인, 결제, 지도 </a:t>
            </a:r>
          </a:p>
        </p:txBody>
      </p:sp>
      <p:sp>
        <p:nvSpPr>
          <p:cNvPr id="339" name="TextBox 61"/>
          <p:cNvSpPr txBox="1"/>
          <p:nvPr/>
        </p:nvSpPr>
        <p:spPr>
          <a:xfrm>
            <a:off x="13525500" y="2451807"/>
            <a:ext cx="2806700" cy="123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카카오 로그인</a:t>
            </a:r>
          </a:p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토스 결제</a:t>
            </a:r>
          </a:p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구글 지도</a:t>
            </a:r>
          </a:p>
        </p:txBody>
      </p:sp>
      <p:sp>
        <p:nvSpPr>
          <p:cNvPr id="340" name="TextBox 62"/>
          <p:cNvSpPr txBox="1"/>
          <p:nvPr/>
        </p:nvSpPr>
        <p:spPr>
          <a:xfrm>
            <a:off x="965200" y="1130299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-66"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341" name="TextBox 63"/>
          <p:cNvSpPr txBox="1"/>
          <p:nvPr/>
        </p:nvSpPr>
        <p:spPr>
          <a:xfrm>
            <a:off x="1003300" y="2390013"/>
            <a:ext cx="2895600" cy="1684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프로젝트</a:t>
            </a:r>
          </a:p>
          <a:p>
            <a:pPr algn="ctr">
              <a:lnSpc>
                <a:spcPct val="97940"/>
              </a:lnSpc>
              <a:defRPr spc="-400" sz="56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기능</a:t>
            </a:r>
          </a:p>
        </p:txBody>
      </p:sp>
      <p:pic>
        <p:nvPicPr>
          <p:cNvPr id="342" name="Picture 33" descr="Picture 33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5384800" y="7015205"/>
            <a:ext cx="11506200" cy="2073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icture 34" descr="Picture 34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623300" y="7035800"/>
            <a:ext cx="46355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35" descr="Picture 35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5384800" y="7035800"/>
            <a:ext cx="42037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extBox 44"/>
          <p:cNvSpPr txBox="1"/>
          <p:nvPr/>
        </p:nvSpPr>
        <p:spPr>
          <a:xfrm>
            <a:off x="5956300" y="76454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346" name="TextBox 45"/>
          <p:cNvSpPr txBox="1"/>
          <p:nvPr/>
        </p:nvSpPr>
        <p:spPr>
          <a:xfrm>
            <a:off x="8191500" y="7645400"/>
            <a:ext cx="4953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7940"/>
              </a:lnSpc>
              <a:defRPr spc="-100" sz="4500">
                <a:solidFill>
                  <a:srgbClr val="E6FD72"/>
                </a:solidFill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347" name="TextBox 46"/>
          <p:cNvSpPr txBox="1"/>
          <p:nvPr/>
        </p:nvSpPr>
        <p:spPr>
          <a:xfrm>
            <a:off x="6362700" y="7829550"/>
            <a:ext cx="1905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269"/>
              </a:lnSpc>
              <a:defRPr spc="-100" sz="2400">
                <a:solidFill>
                  <a:srgbClr val="E6FD72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348" name="TextBox 48"/>
          <p:cNvSpPr txBox="1"/>
          <p:nvPr/>
        </p:nvSpPr>
        <p:spPr>
          <a:xfrm>
            <a:off x="13500100" y="7379407"/>
            <a:ext cx="3251200" cy="123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작성, 수정, 삭제</a:t>
            </a:r>
          </a:p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리뷰 좋아요 및 </a:t>
            </a:r>
          </a:p>
          <a:p>
            <a:pPr algn="ctr">
              <a:lnSpc>
                <a:spcPct val="107899"/>
              </a:lnSpc>
              <a:defRPr spc="-100" sz="2400">
                <a:solidFill>
                  <a:srgbClr val="D37D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pPr>
            <a:r>
              <a:t>리뷰, 문의내역 댓글, 대댓글</a:t>
            </a:r>
          </a:p>
        </p:txBody>
      </p:sp>
      <p:sp>
        <p:nvSpPr>
          <p:cNvPr id="349" name="TextBox 47"/>
          <p:cNvSpPr txBox="1"/>
          <p:nvPr/>
        </p:nvSpPr>
        <p:spPr>
          <a:xfrm>
            <a:off x="9867900" y="7812528"/>
            <a:ext cx="2705100" cy="38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16198"/>
              </a:lnSpc>
              <a:defRPr spc="-100" sz="2400">
                <a:solidFill>
                  <a:srgbClr val="FFFFFF"/>
                </a:solidFill>
                <a:latin typeface="SB AggroOTF Light"/>
                <a:ea typeface="SB AggroOTF Light"/>
                <a:cs typeface="SB AggroOTF Light"/>
                <a:sym typeface="SB AggroOTF Light"/>
              </a:defRPr>
            </a:lvl1pPr>
          </a:lstStyle>
          <a:p>
            <a:pPr/>
            <a:r>
              <a:t>공지사항, 1:1문의, 리뷰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3" descr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/>
          </a:ln>
          <a:effectLst>
            <a:outerShdw blurRad="1270000" dir="2700000" rotWithShape="0">
              <a:srgbClr val="000000">
                <a:alpha val="24000"/>
              </a:srgbClr>
            </a:outerShdw>
          </a:effectLst>
        </p:spPr>
      </p:pic>
      <p:pic>
        <p:nvPicPr>
          <p:cNvPr id="350" name="Picture 4" descr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/>
          </a:ln>
        </p:spPr>
      </p:pic>
      <p:pic>
        <p:nvPicPr>
          <p:cNvPr id="351" name="Picture 5" descr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/>
          </a:ln>
        </p:spPr>
      </p:pic>
      <p:pic>
        <p:nvPicPr>
          <p:cNvPr id="352" name="Picture 6" descr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/>
          </a:ln>
        </p:spPr>
      </p:pic>
      <p:pic>
        <p:nvPicPr>
          <p:cNvPr id="353" name="Picture 7" descr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/>
          </a:ln>
        </p:spPr>
      </p:pic>
      <p:pic>
        <p:nvPicPr>
          <p:cNvPr id="354" name="Picture 8" descr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/>
          </a:ln>
        </p:spPr>
      </p:pic>
      <p:sp>
        <p:nvSpPr>
          <p:cNvPr id="355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2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3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4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5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6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7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8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9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10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11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12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13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14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15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16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17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18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19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20</a:t>
            </a:r>
            <a:endParaRPr lang="ko-KR" altLang="en-US"/>
          </a:p>
          <a:p>
            <a:pPr lvl="0">
              <a:lnSpc>
                <a:spcPct val="207499"/>
              </a:lnSpc>
              <a:defRPr sz="1200" spc="-5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rPr lang="ko-KR" altLang="en-US"/>
              <a:t>21</a:t>
            </a:r>
            <a:endParaRPr lang="ko-KR" altLang="en-US"/>
          </a:p>
        </p:txBody>
      </p:sp>
      <p:pic>
        <p:nvPicPr>
          <p:cNvPr id="356" name="Picture 10" descr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  <a:ln w="12700">
            <a:miter/>
          </a:ln>
        </p:spPr>
      </p:pic>
      <p:pic>
        <p:nvPicPr>
          <p:cNvPr id="357" name="Picture 12" descr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/>
          </a:ln>
        </p:spPr>
      </p:pic>
      <p:pic>
        <p:nvPicPr>
          <p:cNvPr id="358" name="Picture 13" descr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/>
          </a:ln>
        </p:spPr>
      </p:pic>
      <p:pic>
        <p:nvPicPr>
          <p:cNvPr id="359" name="Picture 14" descr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/>
          </a:ln>
        </p:spPr>
      </p:pic>
      <p:pic>
        <p:nvPicPr>
          <p:cNvPr id="360" name="Picture 15" descr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/>
          </a:ln>
        </p:spPr>
      </p:pic>
      <p:pic>
        <p:nvPicPr>
          <p:cNvPr id="361" name="Picture 16" descr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/>
          </a:ln>
        </p:spPr>
      </p:pic>
      <p:pic>
        <p:nvPicPr>
          <p:cNvPr id="362" name="Picture 17" descr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/>
          </a:ln>
        </p:spPr>
      </p:pic>
      <p:pic>
        <p:nvPicPr>
          <p:cNvPr id="363" name="Picture 18" descr="Picture 1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/>
          </a:ln>
        </p:spPr>
      </p:pic>
      <p:pic>
        <p:nvPicPr>
          <p:cNvPr id="364" name="Picture 19" descr="Picture 1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/>
          </a:ln>
        </p:spPr>
      </p:pic>
      <p:sp>
        <p:nvSpPr>
          <p:cNvPr id="365" name="TextBox 35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 spc="-7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 lvl="0">
              <a:defRPr/>
            </a:pPr>
            <a:r>
              <a:rPr lang="ko-KR" altLang="en-US"/>
              <a:t>PROGRAMMING PLAN</a:t>
            </a:r>
            <a:endParaRPr lang="ko-KR" altLang="en-US"/>
          </a:p>
        </p:txBody>
      </p:sp>
      <p:sp>
        <p:nvSpPr>
          <p:cNvPr id="366" name="TextBox 36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 spc="-66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01_ Project Overview</a:t>
            </a:r>
            <a:endParaRPr lang="ko-KR" altLang="en-US"/>
          </a:p>
        </p:txBody>
      </p:sp>
      <p:sp>
        <p:nvSpPr>
          <p:cNvPr id="367" name="TextBox 37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 spc="-66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02_Project Features</a:t>
            </a:r>
            <a:endParaRPr lang="ko-KR" altLang="en-US"/>
          </a:p>
        </p:txBody>
      </p:sp>
      <p:sp>
        <p:nvSpPr>
          <p:cNvPr id="368" name="TextBox 38"/>
          <p:cNvSpPr txBox="1"/>
          <p:nvPr/>
        </p:nvSpPr>
        <p:spPr>
          <a:xfrm>
            <a:off x="1511300" y="5607049"/>
            <a:ext cx="2451100" cy="342900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 spc="-66"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>
                <a:solidFill>
                  <a:srgbClr val="e6f573"/>
                </a:solidFill>
              </a:rPr>
              <a:t>03_Technology Stack</a:t>
            </a:r>
            <a:endParaRPr lang="ko-KR" altLang="en-US">
              <a:solidFill>
                <a:srgbClr val="e6f573"/>
              </a:solidFill>
            </a:endParaRPr>
          </a:p>
        </p:txBody>
      </p:sp>
      <p:sp>
        <p:nvSpPr>
          <p:cNvPr id="369" name="TextBox 39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 spc="-66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04_Team Responsibilities</a:t>
            </a:r>
            <a:endParaRPr lang="ko-KR" altLang="en-US"/>
          </a:p>
        </p:txBody>
      </p:sp>
      <p:sp>
        <p:nvSpPr>
          <p:cNvPr id="370" name="TextBox 40"/>
          <p:cNvSpPr txBox="1"/>
          <p:nvPr/>
        </p:nvSpPr>
        <p:spPr>
          <a:xfrm>
            <a:off x="1130300" y="64071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 spc="-66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05_Development Timeline</a:t>
            </a:r>
            <a:endParaRPr lang="ko-KR" altLang="en-US"/>
          </a:p>
        </p:txBody>
      </p:sp>
      <p:sp>
        <p:nvSpPr>
          <p:cNvPr id="371" name="TextBox 41"/>
          <p:cNvSpPr txBox="1"/>
          <p:nvPr/>
        </p:nvSpPr>
        <p:spPr>
          <a:xfrm>
            <a:off x="1130300" y="67754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 spc="-66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06_Q &amp; A</a:t>
            </a:r>
            <a:endParaRPr lang="ko-KR" altLang="en-US"/>
          </a:p>
        </p:txBody>
      </p:sp>
      <p:sp>
        <p:nvSpPr>
          <p:cNvPr id="372" name="TextBox 42"/>
          <p:cNvSpPr txBox="1"/>
          <p:nvPr/>
        </p:nvSpPr>
        <p:spPr>
          <a:xfrm>
            <a:off x="14871700" y="1130300"/>
            <a:ext cx="2451100" cy="2286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z="1500" spc="1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 lvl="0">
              <a:defRPr/>
            </a:pPr>
            <a:r>
              <a:rPr lang="ko-KR" altLang="en-US"/>
              <a:t>MIRICOMPANY.COM</a:t>
            </a:r>
            <a:endParaRPr lang="ko-KR" altLang="en-US"/>
          </a:p>
        </p:txBody>
      </p:sp>
      <p:sp>
        <p:nvSpPr>
          <p:cNvPr id="373" name="TextBox 43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500" spc="1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 lvl="0">
              <a:defRPr/>
            </a:pPr>
            <a:r>
              <a:rPr lang="ko-KR" altLang="en-US"/>
              <a:t>2080.06</a:t>
            </a:r>
            <a:endParaRPr lang="ko-KR" altLang="en-US"/>
          </a:p>
        </p:txBody>
      </p:sp>
      <p:sp>
        <p:nvSpPr>
          <p:cNvPr id="374" name="TextBox 45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 lang="ko-KR" altLang="en-US"/>
              <a:t>기술스택</a:t>
            </a:r>
            <a:endParaRPr lang="ko-KR" altLang="en-US"/>
          </a:p>
          <a:p>
            <a:pPr lvl="0">
              <a:lnSpc>
                <a:spcPct val="97940"/>
              </a:lnSpc>
              <a:defRPr sz="5600" spc="-400">
                <a:solidFill>
                  <a:srgbClr val="ffffff"/>
                </a:solidFill>
              </a:defRPr>
            </a:pPr>
            <a:r>
              <a:rPr lang="ko-KR" altLang="en-US"/>
              <a:t>안내</a:t>
            </a:r>
            <a:endParaRPr lang="ko-KR" altLang="en-US"/>
          </a:p>
        </p:txBody>
      </p:sp>
      <p:sp>
        <p:nvSpPr>
          <p:cNvPr id="375" name="TextBox 46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 spc="-66">
                <a:solidFill>
                  <a:srgbClr val="ffffff">
                    <a:alpha val="52160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 lvl="0">
              <a:defRPr/>
            </a:pPr>
            <a:r>
              <a:rPr lang="ko-KR" altLang="en-US"/>
              <a:t>File       Edit       View      Option</a:t>
            </a:r>
            <a:endParaRPr lang="ko-KR" altLang="en-US"/>
          </a:p>
        </p:txBody>
      </p:sp>
      <p:pic>
        <p:nvPicPr>
          <p:cNvPr id="376" name="sprin.png" descr="sprin.png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5349240" y="5434637"/>
            <a:ext cx="1270001" cy="1270001"/>
          </a:xfrm>
          <a:prstGeom prst="rect">
            <a:avLst/>
          </a:prstGeom>
          <a:ln w="12700">
            <a:miter/>
          </a:ln>
        </p:spPr>
      </p:pic>
      <p:pic>
        <p:nvPicPr>
          <p:cNvPr id="377" name="starUML.png" descr="starUML.png"/>
          <p:cNvPicPr/>
          <p:nvPr/>
        </p:nvPicPr>
        <p:blipFill rotWithShape="1">
          <a:blip r:embed="rId18"/>
          <a:stretch>
            <a:fillRect/>
          </a:stretch>
        </p:blipFill>
        <p:spPr>
          <a:xfrm>
            <a:off x="15483217" y="3229258"/>
            <a:ext cx="1270001" cy="1270001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78" name="MySQL.png" descr="MySQL.png"/>
          <p:cNvPicPr/>
          <p:nvPr/>
        </p:nvPicPr>
        <p:blipFill rotWithShape="1">
          <a:blip r:embed="rId19"/>
          <a:stretch>
            <a:fillRect/>
          </a:stretch>
        </p:blipFill>
        <p:spPr>
          <a:xfrm>
            <a:off x="5262879" y="8011775"/>
            <a:ext cx="2159001" cy="1270001"/>
          </a:xfrm>
          <a:prstGeom prst="rect">
            <a:avLst/>
          </a:prstGeom>
          <a:ln w="12700">
            <a:miter/>
          </a:ln>
        </p:spPr>
      </p:pic>
      <p:pic>
        <p:nvPicPr>
          <p:cNvPr id="379" name="mybatis.png" descr="mybatis.png"/>
          <p:cNvPicPr/>
          <p:nvPr/>
        </p:nvPicPr>
        <p:blipFill rotWithShape="1">
          <a:blip r:embed="rId20"/>
          <a:stretch>
            <a:fillRect/>
          </a:stretch>
        </p:blipFill>
        <p:spPr>
          <a:xfrm>
            <a:off x="13304209" y="3229258"/>
            <a:ext cx="1270001" cy="1270001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80" name="github.png" descr="github.png"/>
          <p:cNvPicPr/>
          <p:nvPr/>
        </p:nvPicPr>
        <p:blipFill rotWithShape="1">
          <a:blip r:embed="rId21"/>
          <a:stretch>
            <a:fillRect/>
          </a:stretch>
        </p:blipFill>
        <p:spPr>
          <a:xfrm>
            <a:off x="14481378" y="8011775"/>
            <a:ext cx="2159001" cy="1270001"/>
          </a:xfrm>
          <a:prstGeom prst="rect">
            <a:avLst/>
          </a:prstGeom>
          <a:ln w="12700">
            <a:miter/>
          </a:ln>
        </p:spPr>
      </p:pic>
      <p:pic>
        <p:nvPicPr>
          <p:cNvPr id="381" name="톰캣.png" descr="톰캣.png"/>
          <p:cNvPicPr/>
          <p:nvPr/>
        </p:nvPicPr>
        <p:blipFill rotWithShape="1">
          <a:blip r:embed="rId22"/>
          <a:stretch>
            <a:fillRect/>
          </a:stretch>
        </p:blipFill>
        <p:spPr>
          <a:xfrm>
            <a:off x="11408545" y="8011775"/>
            <a:ext cx="2159001" cy="1270001"/>
          </a:xfrm>
          <a:prstGeom prst="rect">
            <a:avLst/>
          </a:prstGeom>
          <a:ln w="12700">
            <a:miter/>
          </a:ln>
        </p:spPr>
      </p:pic>
      <p:pic>
        <p:nvPicPr>
          <p:cNvPr id="382" name="이클립스.png" descr="이클립스.png"/>
          <p:cNvPicPr/>
          <p:nvPr/>
        </p:nvPicPr>
        <p:blipFill rotWithShape="1">
          <a:blip r:embed="rId23"/>
          <a:stretch>
            <a:fillRect/>
          </a:stretch>
        </p:blipFill>
        <p:spPr>
          <a:xfrm>
            <a:off x="5349240" y="3232150"/>
            <a:ext cx="1270001" cy="1270000"/>
          </a:xfrm>
          <a:prstGeom prst="rect">
            <a:avLst/>
          </a:prstGeom>
          <a:ln w="12700">
            <a:miter/>
          </a:ln>
        </p:spPr>
      </p:pic>
      <p:pic>
        <p:nvPicPr>
          <p:cNvPr id="383" name="자바스크립트.png" descr="자바스크립트.png"/>
          <p:cNvPicPr/>
          <p:nvPr/>
        </p:nvPicPr>
        <p:blipFill rotWithShape="1">
          <a:blip r:embed="rId24"/>
          <a:stretch>
            <a:fillRect/>
          </a:stretch>
        </p:blipFill>
        <p:spPr>
          <a:xfrm>
            <a:off x="11125200" y="3229258"/>
            <a:ext cx="1270000" cy="1270001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84" name="html5.png" descr="html5.png"/>
          <p:cNvPicPr/>
          <p:nvPr/>
        </p:nvPicPr>
        <p:blipFill rotWithShape="1">
          <a:blip r:embed="rId25"/>
          <a:stretch>
            <a:fillRect/>
          </a:stretch>
        </p:blipFill>
        <p:spPr>
          <a:xfrm>
            <a:off x="15462250" y="5081577"/>
            <a:ext cx="1270000" cy="1270001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385" name="부트스트랩.png" descr="부트스트랩.png"/>
          <p:cNvPicPr/>
          <p:nvPr/>
        </p:nvPicPr>
        <p:blipFill rotWithShape="1">
          <a:blip r:embed="rId26"/>
          <a:stretch>
            <a:fillRect/>
          </a:stretch>
        </p:blipFill>
        <p:spPr>
          <a:xfrm>
            <a:off x="7464325" y="5434637"/>
            <a:ext cx="1270001" cy="1270001"/>
          </a:xfrm>
          <a:prstGeom prst="rect">
            <a:avLst/>
          </a:prstGeom>
          <a:ln w="12700">
            <a:miter/>
          </a:ln>
        </p:spPr>
      </p:pic>
      <p:pic>
        <p:nvPicPr>
          <p:cNvPr id="386" name="css.png" descr="css.png"/>
          <p:cNvPicPr/>
          <p:nvPr/>
        </p:nvPicPr>
        <p:blipFill rotWithShape="1">
          <a:blip r:embed="rId27"/>
          <a:stretch>
            <a:fillRect/>
          </a:stretch>
        </p:blipFill>
        <p:spPr>
          <a:xfrm>
            <a:off x="13293725" y="5081577"/>
            <a:ext cx="1270000" cy="1270001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387" name="TextBox 59"/>
          <p:cNvSpPr txBox="1"/>
          <p:nvPr/>
        </p:nvSpPr>
        <p:spPr>
          <a:xfrm>
            <a:off x="5846444" y="1822469"/>
            <a:ext cx="3806442" cy="7620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defRPr sz="5000" spc="-208"/>
            </a:lvl1pPr>
          </a:lstStyle>
          <a:p>
            <a:pPr lvl="0">
              <a:defRPr/>
            </a:pPr>
            <a:r>
              <a:rPr lang="ko-KR" altLang="en-US">
                <a:solidFill>
                  <a:srgbClr val="e6f573"/>
                </a:solidFill>
              </a:rPr>
              <a:t>개발환경</a:t>
            </a:r>
            <a:endParaRPr lang="ko-KR" altLang="en-US">
              <a:solidFill>
                <a:srgbClr val="e6f573"/>
              </a:solidFill>
            </a:endParaRPr>
          </a:p>
        </p:txBody>
      </p:sp>
      <p:sp>
        <p:nvSpPr>
          <p:cNvPr id="388" name="개발언어"/>
          <p:cNvSpPr txBox="1"/>
          <p:nvPr/>
        </p:nvSpPr>
        <p:spPr>
          <a:xfrm>
            <a:off x="10993755" y="2628734"/>
            <a:ext cx="1586863" cy="548641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3000" spc="-125"/>
            </a:lvl1pPr>
          </a:lstStyle>
          <a:p>
            <a:pPr lvl="0">
              <a:defRPr/>
            </a:pPr>
            <a:r>
              <a:rPr lang="ko-KR" altLang="en-US">
                <a:solidFill>
                  <a:srgbClr val="e6f573"/>
                </a:solidFill>
              </a:rPr>
              <a:t>개발언어</a:t>
            </a:r>
            <a:endParaRPr lang="ko-KR" altLang="en-US">
              <a:solidFill>
                <a:srgbClr val="e6f573"/>
              </a:solidFill>
            </a:endParaRPr>
          </a:p>
        </p:txBody>
      </p:sp>
      <p:sp>
        <p:nvSpPr>
          <p:cNvPr id="389" name="프레임워크"/>
          <p:cNvSpPr txBox="1"/>
          <p:nvPr/>
        </p:nvSpPr>
        <p:spPr>
          <a:xfrm>
            <a:off x="5240656" y="4852362"/>
            <a:ext cx="1958337" cy="546408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3000" spc="-125"/>
            </a:lvl1pPr>
          </a:lstStyle>
          <a:p>
            <a:pPr lvl="0">
              <a:defRPr/>
            </a:pPr>
            <a:r>
              <a:rPr lang="ko-KR" altLang="en-US">
                <a:solidFill>
                  <a:srgbClr val="e6f573"/>
                </a:solidFill>
              </a:rPr>
              <a:t>프레임워크</a:t>
            </a:r>
            <a:endParaRPr lang="ko-KR" altLang="en-US">
              <a:solidFill>
                <a:srgbClr val="e6f573"/>
              </a:solidFill>
            </a:endParaRPr>
          </a:p>
        </p:txBody>
      </p:sp>
      <p:sp>
        <p:nvSpPr>
          <p:cNvPr id="390" name="IDE"/>
          <p:cNvSpPr txBox="1"/>
          <p:nvPr/>
        </p:nvSpPr>
        <p:spPr>
          <a:xfrm>
            <a:off x="5250181" y="2637175"/>
            <a:ext cx="596263" cy="542270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3000" spc="-125"/>
            </a:lvl1pPr>
          </a:lstStyle>
          <a:p>
            <a:pPr lvl="0">
              <a:defRPr/>
            </a:pPr>
            <a:r>
              <a:rPr lang="ko-KR" altLang="en-US">
                <a:solidFill>
                  <a:srgbClr val="e6f573"/>
                </a:solidFill>
              </a:rPr>
              <a:t>IDE</a:t>
            </a:r>
            <a:endParaRPr lang="ko-KR" altLang="en-US">
              <a:solidFill>
                <a:srgbClr val="e6f573"/>
              </a:solidFill>
            </a:endParaRPr>
          </a:p>
        </p:txBody>
      </p:sp>
      <p:sp>
        <p:nvSpPr>
          <p:cNvPr id="391" name="데이터베이스"/>
          <p:cNvSpPr txBox="1"/>
          <p:nvPr/>
        </p:nvSpPr>
        <p:spPr>
          <a:xfrm>
            <a:off x="5118100" y="7476449"/>
            <a:ext cx="3441959" cy="541696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defRPr sz="3000" spc="-125"/>
            </a:lvl1pPr>
          </a:lstStyle>
          <a:p>
            <a:pPr lvl="0">
              <a:defRPr/>
            </a:pPr>
            <a:r>
              <a:rPr lang="ko-KR" altLang="en-US">
                <a:solidFill>
                  <a:srgbClr val="e6f573"/>
                </a:solidFill>
              </a:rPr>
              <a:t>데이터베이스</a:t>
            </a:r>
            <a:endParaRPr lang="ko-KR" altLang="en-US">
              <a:solidFill>
                <a:srgbClr val="e6f573"/>
              </a:solidFill>
            </a:endParaRPr>
          </a:p>
        </p:txBody>
      </p:sp>
      <p:sp>
        <p:nvSpPr>
          <p:cNvPr id="392" name="협업프로그램"/>
          <p:cNvSpPr txBox="1"/>
          <p:nvPr/>
        </p:nvSpPr>
        <p:spPr>
          <a:xfrm>
            <a:off x="14260829" y="7476449"/>
            <a:ext cx="2320289" cy="541696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3000" spc="-125"/>
            </a:lvl1pPr>
          </a:lstStyle>
          <a:p>
            <a:pPr lvl="0">
              <a:defRPr/>
            </a:pPr>
            <a:r>
              <a:rPr lang="ko-KR" altLang="en-US">
                <a:solidFill>
                  <a:srgbClr val="e6f573"/>
                </a:solidFill>
              </a:rPr>
              <a:t>협업프로그램</a:t>
            </a:r>
            <a:endParaRPr lang="ko-KR" altLang="en-US">
              <a:solidFill>
                <a:srgbClr val="e6f573"/>
              </a:solidFill>
            </a:endParaRPr>
          </a:p>
        </p:txBody>
      </p:sp>
      <p:sp>
        <p:nvSpPr>
          <p:cNvPr id="393" name="서버"/>
          <p:cNvSpPr txBox="1"/>
          <p:nvPr/>
        </p:nvSpPr>
        <p:spPr>
          <a:xfrm>
            <a:off x="11355705" y="7476449"/>
            <a:ext cx="862961" cy="541696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3000" spc="-125"/>
            </a:lvl1pPr>
          </a:lstStyle>
          <a:p>
            <a:pPr lvl="0">
              <a:defRPr/>
            </a:pPr>
            <a:r>
              <a:rPr lang="ko-KR" altLang="en-US">
                <a:solidFill>
                  <a:srgbClr val="e6f573"/>
                </a:solidFill>
              </a:rPr>
              <a:t>서버</a:t>
            </a:r>
            <a:endParaRPr lang="ko-KR" altLang="en-US">
              <a:solidFill>
                <a:srgbClr val="e6f573"/>
              </a:solidFill>
            </a:endParaRPr>
          </a:p>
        </p:txBody>
      </p:sp>
      <p:pic>
        <p:nvPicPr>
          <p:cNvPr id="394" name="sdf.png" descr="sdf.png"/>
          <p:cNvPicPr/>
          <p:nvPr/>
        </p:nvPicPr>
        <p:blipFill rotWithShape="1">
          <a:blip r:embed="rId28"/>
          <a:stretch>
            <a:fillRect/>
          </a:stretch>
        </p:blipFill>
        <p:spPr>
          <a:xfrm>
            <a:off x="7468135" y="3229258"/>
            <a:ext cx="1270001" cy="1270001"/>
          </a:xfrm>
          <a:prstGeom prst="rect">
            <a:avLst/>
          </a:prstGeom>
          <a:ln w="12700">
            <a:miter/>
          </a:ln>
        </p:spPr>
      </p:pic>
      <p:pic>
        <p:nvPicPr>
          <p:cNvPr id="395" name="asdfasdf.png" descr="asdfasdf.png"/>
          <p:cNvPicPr/>
          <p:nvPr/>
        </p:nvPicPr>
        <p:blipFill rotWithShape="1">
          <a:blip r:embed="rId29"/>
          <a:stretch>
            <a:fillRect/>
          </a:stretch>
        </p:blipFill>
        <p:spPr>
          <a:xfrm>
            <a:off x="11125200" y="5081577"/>
            <a:ext cx="1270000" cy="1270001"/>
          </a:xfrm>
          <a:prstGeom prst="rect">
            <a:avLst/>
          </a:prstGeom>
          <a:ln w="12700">
            <a:miter/>
          </a:ln>
        </p:spPr>
      </p:pic>
      <p:pic>
        <p:nvPicPr>
          <p:cNvPr id="396" name="asdfasdf.png" descr="asdfasdf.png"/>
          <p:cNvPicPr/>
          <p:nvPr/>
        </p:nvPicPr>
        <p:blipFill rotWithShape="1">
          <a:blip r:embed="rId30"/>
          <a:stretch>
            <a:fillRect/>
          </a:stretch>
        </p:blipFill>
        <p:spPr>
          <a:xfrm>
            <a:off x="8335712" y="8011775"/>
            <a:ext cx="2159001" cy="1270001"/>
          </a:xfrm>
          <a:prstGeom prst="rect">
            <a:avLst/>
          </a:prstGeom>
          <a:ln w="12700">
            <a:miter/>
          </a:ln>
        </p:spPr>
      </p:pic>
      <p:sp>
        <p:nvSpPr>
          <p:cNvPr id="397" name="빌드도구"/>
          <p:cNvSpPr txBox="1"/>
          <p:nvPr/>
        </p:nvSpPr>
        <p:spPr>
          <a:xfrm>
            <a:off x="8241031" y="7476449"/>
            <a:ext cx="1586863" cy="541696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3000" spc="-125"/>
            </a:lvl1pPr>
          </a:lstStyle>
          <a:p>
            <a:pPr lvl="0">
              <a:defRPr/>
            </a:pPr>
            <a:r>
              <a:rPr lang="ko-KR" altLang="en-US">
                <a:solidFill>
                  <a:srgbClr val="e6f573"/>
                </a:solidFill>
              </a:rPr>
              <a:t>빌드도구</a:t>
            </a:r>
            <a:endParaRPr lang="ko-KR" altLang="en-US">
              <a:solidFill>
                <a:srgbClr val="e6f5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77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3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358" name="Picture 11" descr="Picture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499100" y="3644900"/>
            <a:ext cx="9601200" cy="49784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extBox 20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368" name="TextBox 21"/>
          <p:cNvSpPr txBox="1"/>
          <p:nvPr/>
        </p:nvSpPr>
        <p:spPr>
          <a:xfrm>
            <a:off x="1111250" y="49212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01_ Project Overview</a:t>
            </a:r>
            <a:endParaRPr lang="ko-KR" altLang="en-US"/>
          </a:p>
        </p:txBody>
      </p:sp>
      <p:sp>
        <p:nvSpPr>
          <p:cNvPr id="369" name="TextBox 22"/>
          <p:cNvSpPr txBox="1"/>
          <p:nvPr/>
        </p:nvSpPr>
        <p:spPr>
          <a:xfrm>
            <a:off x="1111250" y="52895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02_Project Features</a:t>
            </a:r>
            <a:endParaRPr lang="ko-KR" altLang="en-US"/>
          </a:p>
        </p:txBody>
      </p:sp>
      <p:sp>
        <p:nvSpPr>
          <p:cNvPr id="370" name="TextBox 23"/>
          <p:cNvSpPr txBox="1"/>
          <p:nvPr/>
        </p:nvSpPr>
        <p:spPr>
          <a:xfrm>
            <a:off x="1111250" y="56578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03_Technology Stack</a:t>
            </a:r>
            <a:endParaRPr lang="ko-KR" altLang="en-US"/>
          </a:p>
        </p:txBody>
      </p:sp>
      <p:sp>
        <p:nvSpPr>
          <p:cNvPr id="371" name="TextBox 24"/>
          <p:cNvSpPr txBox="1"/>
          <p:nvPr/>
        </p:nvSpPr>
        <p:spPr>
          <a:xfrm>
            <a:off x="1111250" y="6026149"/>
            <a:ext cx="24511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04_Team Responsibilities</a:t>
            </a:r>
            <a:endParaRPr lang="ko-KR" altLang="en-US"/>
          </a:p>
        </p:txBody>
      </p:sp>
      <p:sp>
        <p:nvSpPr>
          <p:cNvPr id="372" name="TextBox 25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373" name="TextBox 26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374" name="TextBox 27"/>
          <p:cNvSpPr txBox="1"/>
          <p:nvPr/>
        </p:nvSpPr>
        <p:spPr>
          <a:xfrm>
            <a:off x="5372100" y="1962150"/>
            <a:ext cx="73660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pc="100">
                <a:solidFill>
                  <a:srgbClr val="CACACA"/>
                </a:solidFill>
                <a:latin typeface="Elice DigitalBaeum OTF"/>
                <a:ea typeface="Elice DigitalBaeum OTF"/>
                <a:cs typeface="Elice DigitalBaeum OTF"/>
                <a:sym typeface="Elice DigitalBaeum OTF"/>
              </a:defRPr>
            </a:lvl1pPr>
          </a:lstStyle>
          <a:p>
            <a:pPr/>
            <a:r>
              <a:t>// UML</a:t>
            </a:r>
          </a:p>
        </p:txBody>
      </p:sp>
      <p:sp>
        <p:nvSpPr>
          <p:cNvPr id="375" name="TextBox 28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376" name="TextBox 29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프로젝트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기능</a:t>
            </a:r>
          </a:p>
        </p:txBody>
      </p:sp>
      <p:sp>
        <p:nvSpPr>
          <p:cNvPr id="377" name="TextBox 30"/>
          <p:cNvSpPr txBox="1"/>
          <p:nvPr/>
        </p:nvSpPr>
        <p:spPr>
          <a:xfrm>
            <a:off x="5499100" y="2603500"/>
            <a:ext cx="56134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5000">
                <a:solidFill>
                  <a:srgbClr val="E6FD72"/>
                </a:solidFill>
                <a:latin typeface="Pretendard Black"/>
                <a:ea typeface="Pretendard Black"/>
                <a:cs typeface="Pretendard Black"/>
                <a:sym typeface="Pretendard Black"/>
              </a:defRPr>
            </a:lvl1pPr>
          </a:lstStyle>
          <a:p>
            <a:pPr/>
            <a:r>
              <a:t>UseCase Diagram</a:t>
            </a:r>
          </a:p>
        </p:txBody>
      </p:sp>
      <p:sp>
        <p:nvSpPr>
          <p:cNvPr id="378" name="TextBox 31"/>
          <p:cNvSpPr txBox="1"/>
          <p:nvPr/>
        </p:nvSpPr>
        <p:spPr>
          <a:xfrm>
            <a:off x="1111250" y="6744912"/>
            <a:ext cx="2349500" cy="581776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06_Development Timeline</a:t>
            </a:r>
            <a:endParaRPr lang="ko-KR" altLang="en-US"/>
          </a:p>
        </p:txBody>
      </p:sp>
      <p:sp>
        <p:nvSpPr>
          <p:cNvPr id="379" name="TextBox 32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380" name="TextBox 33"/>
          <p:cNvSpPr txBox="1"/>
          <p:nvPr/>
        </p:nvSpPr>
        <p:spPr>
          <a:xfrm>
            <a:off x="1092199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db5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2700000">
              <a:srgbClr val="000000">
                <a:alpha val="24000"/>
              </a:srgbClr>
            </a:outerShdw>
          </a:effectLst>
        </p:spPr>
      </p:pic>
      <p:pic>
        <p:nvPicPr>
          <p:cNvPr id="38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extBox 9"/>
          <p:cNvSpPr txBox="1"/>
          <p:nvPr/>
        </p:nvSpPr>
        <p:spPr>
          <a:xfrm>
            <a:off x="4051300" y="1974867"/>
            <a:ext cx="508000" cy="755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11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12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13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14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15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16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17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18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19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20</a:t>
            </a:r>
          </a:p>
          <a:p>
            <a:pPr algn="ctr">
              <a:lnSpc>
                <a:spcPct val="207499"/>
              </a:lnSpc>
              <a:defRPr sz="1200">
                <a:solidFill>
                  <a:srgbClr val="AFAFA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pPr>
            <a:r>
              <a:t>21</a:t>
            </a:r>
          </a:p>
        </p:txBody>
      </p:sp>
      <p:pic>
        <p:nvPicPr>
          <p:cNvPr id="389" name="Picture 11" descr="Picture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icture 12" descr="Picture 1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icture 13" descr="Picture 1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icture 14" descr="Picture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17" descr="Picture 1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18" descr="Picture 1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19" descr="Picture 1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842500" y="1651000"/>
            <a:ext cx="7861300" cy="8153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TextBox 20"/>
          <p:cNvSpPr txBox="1"/>
          <p:nvPr/>
        </p:nvSpPr>
        <p:spPr>
          <a:xfrm>
            <a:off x="1003300" y="4457700"/>
            <a:ext cx="24511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700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PROGRAMMING PLAN</a:t>
            </a:r>
          </a:p>
        </p:txBody>
      </p:sp>
      <p:sp>
        <p:nvSpPr>
          <p:cNvPr id="399" name="TextBox 21"/>
          <p:cNvSpPr txBox="1"/>
          <p:nvPr/>
        </p:nvSpPr>
        <p:spPr>
          <a:xfrm>
            <a:off x="1130300" y="49212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01_ Project Overview</a:t>
            </a:r>
          </a:p>
        </p:txBody>
      </p:sp>
      <p:sp>
        <p:nvSpPr>
          <p:cNvPr id="400" name="TextBox 22"/>
          <p:cNvSpPr txBox="1"/>
          <p:nvPr/>
        </p:nvSpPr>
        <p:spPr>
          <a:xfrm>
            <a:off x="1130300" y="52895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E6FD72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02_Project Features</a:t>
            </a:r>
          </a:p>
        </p:txBody>
      </p:sp>
      <p:sp>
        <p:nvSpPr>
          <p:cNvPr id="401" name="TextBox 23"/>
          <p:cNvSpPr txBox="1"/>
          <p:nvPr/>
        </p:nvSpPr>
        <p:spPr>
          <a:xfrm>
            <a:off x="1130300" y="56578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03_Technology Stack</a:t>
            </a:r>
          </a:p>
        </p:txBody>
      </p:sp>
      <p:sp>
        <p:nvSpPr>
          <p:cNvPr id="402" name="TextBox 24"/>
          <p:cNvSpPr txBox="1"/>
          <p:nvPr/>
        </p:nvSpPr>
        <p:spPr>
          <a:xfrm>
            <a:off x="1130300" y="60261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04_Team Responsibilities</a:t>
            </a:r>
          </a:p>
        </p:txBody>
      </p:sp>
      <p:sp>
        <p:nvSpPr>
          <p:cNvPr id="403" name="TextBox 25"/>
          <p:cNvSpPr txBox="1"/>
          <p:nvPr/>
        </p:nvSpPr>
        <p:spPr>
          <a:xfrm>
            <a:off x="14871700" y="1123949"/>
            <a:ext cx="24511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99600"/>
              </a:lnSpc>
              <a:defRPr spc="100" sz="1500">
                <a:solidFill>
                  <a:srgbClr val="CACACA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KH-ACADEMY.CO.KR</a:t>
            </a:r>
          </a:p>
        </p:txBody>
      </p:sp>
      <p:sp>
        <p:nvSpPr>
          <p:cNvPr id="404" name="TextBox 26"/>
          <p:cNvSpPr txBox="1"/>
          <p:nvPr/>
        </p:nvSpPr>
        <p:spPr>
          <a:xfrm>
            <a:off x="12801600" y="1136649"/>
            <a:ext cx="10795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00" sz="1500">
                <a:solidFill>
                  <a:srgbClr val="2E3D4F"/>
                </a:solidFill>
                <a:latin typeface="establish Retrosans"/>
                <a:ea typeface="establish Retrosans"/>
                <a:cs typeface="establish Retrosans"/>
                <a:sym typeface="establish Retrosans"/>
              </a:defRPr>
            </a:lvl1pPr>
          </a:lstStyle>
          <a:p>
            <a:pPr/>
            <a:r>
              <a:t>2025.05</a:t>
            </a:r>
          </a:p>
        </p:txBody>
      </p:sp>
      <p:sp>
        <p:nvSpPr>
          <p:cNvPr id="405" name="TextBox 27"/>
          <p:cNvSpPr txBox="1"/>
          <p:nvPr/>
        </p:nvSpPr>
        <p:spPr>
          <a:xfrm>
            <a:off x="965200" y="1130300"/>
            <a:ext cx="33528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z="1600">
                <a:solidFill>
                  <a:srgbClr val="FFFFFF">
                    <a:alpha val="52157"/>
                  </a:srgbClr>
                </a:solidFill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/>
            <a:r>
              <a:t>File       Edit       View      Option</a:t>
            </a:r>
          </a:p>
        </p:txBody>
      </p:sp>
      <p:sp>
        <p:nvSpPr>
          <p:cNvPr id="406" name="TextBox 28"/>
          <p:cNvSpPr txBox="1"/>
          <p:nvPr/>
        </p:nvSpPr>
        <p:spPr>
          <a:xfrm>
            <a:off x="1003300" y="2390014"/>
            <a:ext cx="2895600" cy="168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프로젝트</a:t>
            </a:r>
            <a:endParaRPr>
              <a:latin typeface="SB AggroOTF Light"/>
              <a:ea typeface="SB AggroOTF Light"/>
              <a:cs typeface="SB AggroOTF Light"/>
              <a:sym typeface="SB AggroOTF Light"/>
            </a:endParaRPr>
          </a:p>
          <a:p>
            <a:pPr>
              <a:lnSpc>
                <a:spcPct val="97940"/>
              </a:lnSpc>
              <a:defRPr spc="-400" sz="5600">
                <a:solidFill>
                  <a:srgbClr val="FFFFFF"/>
                </a:solidFill>
              </a:defRPr>
            </a:pPr>
            <a:r>
              <a:rPr>
                <a:latin typeface="SB AggroOTF Light"/>
                <a:ea typeface="SB AggroOTF Light"/>
                <a:cs typeface="SB AggroOTF Light"/>
                <a:sym typeface="SB AggroOTF Light"/>
              </a:rPr>
              <a:t>기능</a:t>
            </a:r>
          </a:p>
        </p:txBody>
      </p:sp>
      <p:sp>
        <p:nvSpPr>
          <p:cNvPr id="407" name="TextBox 29"/>
          <p:cNvSpPr txBox="1"/>
          <p:nvPr/>
        </p:nvSpPr>
        <p:spPr>
          <a:xfrm>
            <a:off x="5232400" y="5130800"/>
            <a:ext cx="39497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9600"/>
              </a:lnSpc>
              <a:defRPr sz="5000">
                <a:solidFill>
                  <a:srgbClr val="E6FD72"/>
                </a:solidFill>
                <a:latin typeface="Pretendard Black"/>
                <a:ea typeface="Pretendard Black"/>
                <a:cs typeface="Pretendard Black"/>
                <a:sym typeface="Pretendard Black"/>
              </a:defRPr>
            </a:lvl1pPr>
          </a:lstStyle>
          <a:p>
            <a:pPr/>
            <a:r>
              <a:t>E-R Diagram</a:t>
            </a:r>
          </a:p>
        </p:txBody>
      </p:sp>
      <p:sp>
        <p:nvSpPr>
          <p:cNvPr id="408" name="TextBox 30"/>
          <p:cNvSpPr txBox="1"/>
          <p:nvPr/>
        </p:nvSpPr>
        <p:spPr>
          <a:xfrm>
            <a:off x="1130300" y="6744912"/>
            <a:ext cx="2349500" cy="58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06_Development Timeline</a:t>
            </a:r>
          </a:p>
        </p:txBody>
      </p:sp>
      <p:sp>
        <p:nvSpPr>
          <p:cNvPr id="409" name="TextBox 31"/>
          <p:cNvSpPr txBox="1"/>
          <p:nvPr/>
        </p:nvSpPr>
        <p:spPr>
          <a:xfrm>
            <a:off x="1130300" y="7410449"/>
            <a:ext cx="24511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/>
            <a:r>
              <a:t>07_Q &amp; A</a:t>
            </a:r>
          </a:p>
        </p:txBody>
      </p:sp>
      <p:sp>
        <p:nvSpPr>
          <p:cNvPr id="410" name="TextBox 32"/>
          <p:cNvSpPr txBox="1"/>
          <p:nvPr/>
        </p:nvSpPr>
        <p:spPr>
          <a:xfrm>
            <a:off x="1111250" y="6394449"/>
            <a:ext cx="2489200" cy="241301"/>
          </a:xfrm>
          <a:prstGeom prst="rect">
            <a:avLst/>
          </a:prstGeom>
          <a:ln w="12700">
            <a:miter/>
          </a:ln>
        </p:spPr>
        <p:txBody>
          <a:bodyPr lIns="0" tIns="0" rIns="0" bIns="0" anchor="ctr">
            <a:spAutoFit/>
          </a:bodyPr>
          <a:lstStyle>
            <a:lvl1pPr>
              <a:lnSpc>
                <a:spcPct val="141100"/>
              </a:lnSpc>
              <a:defRPr sz="1600">
                <a:solidFill>
                  <a:srgbClr val="afafaf"/>
                </a:solidFill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 lvl="0">
              <a:defRPr/>
            </a:pPr>
            <a:r>
              <a:rPr lang="ko-KR" altLang="en-US"/>
              <a:t>05_Implementation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random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1961</ep:Words>
  <ep:PresentationFormat/>
  <ep:Paragraphs>1515</ep:Paragraphs>
  <ep:Slides>39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ep:HeadingPairs>
  <ep:TitlesOfParts>
    <vt:vector size="4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</cp:lastModifiedBy>
  <dcterms:modified xsi:type="dcterms:W3CDTF">2025-05-23T05:48:13.830</dcterms:modified>
  <cp:revision>12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